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302" r:id="rId3"/>
    <p:sldId id="303" r:id="rId4"/>
    <p:sldId id="304" r:id="rId5"/>
    <p:sldId id="305" r:id="rId6"/>
    <p:sldId id="257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265" r:id="rId29"/>
    <p:sldId id="328" r:id="rId30"/>
    <p:sldId id="329" r:id="rId31"/>
    <p:sldId id="330" r:id="rId32"/>
    <p:sldId id="331" r:id="rId33"/>
    <p:sldId id="333" r:id="rId34"/>
    <p:sldId id="334" r:id="rId35"/>
    <p:sldId id="336" r:id="rId36"/>
    <p:sldId id="284" r:id="rId37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Lato" panose="020B0604020202020204" charset="0"/>
      <p:regular r:id="rId47"/>
      <p:bold r:id="rId48"/>
      <p:italic r:id="rId49"/>
      <p:boldItalic r:id="rId50"/>
    </p:embeddedFont>
    <p:embeddedFont>
      <p:font typeface="Lato Light" panose="020B0604020202020204" charset="0"/>
      <p:regular r:id="rId51"/>
      <p:bold r:id="rId52"/>
      <p:italic r:id="rId53"/>
      <p:boldItalic r:id="rId54"/>
    </p:embeddedFont>
    <p:embeddedFont>
      <p:font typeface="Pathway Gothic One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89">
          <p15:clr>
            <a:srgbClr val="9AA0A6"/>
          </p15:clr>
        </p15:guide>
        <p15:guide id="2" orient="horz" pos="1620">
          <p15:clr>
            <a:srgbClr val="9AA0A6"/>
          </p15:clr>
        </p15:guide>
        <p15:guide id="3" orient="horz" pos="1134">
          <p15:clr>
            <a:srgbClr val="9AA0A6"/>
          </p15:clr>
        </p15:guide>
        <p15:guide id="4" orient="horz" pos="1446">
          <p15:clr>
            <a:srgbClr val="9AA0A6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EA3DD6-0137-4DDD-85C2-5494D36EDC83}">
  <a:tblStyle styleId="{32EA3DD6-0137-4DDD-85C2-5494D36EDC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40" y="258"/>
      </p:cViewPr>
      <p:guideLst>
        <p:guide orient="horz" pos="989"/>
        <p:guide orient="horz" pos="1620"/>
        <p:guide orient="horz" pos="1134"/>
        <p:guide orient="horz" pos="14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94978f3f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94978f3f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659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625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298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5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501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85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13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075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837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152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96c38e4aa_3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96c38e4aa_3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364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877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644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791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969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905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586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143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55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21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96c38e4aa_3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96c38e4aa_3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81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368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198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990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327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781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395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4dda1946d_4_2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4dda1946d_4_2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96c38e4aa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96c38e4aa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762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96c38e4aa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96c38e4aa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21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94978f3f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94978f3f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83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38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06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0000" y="882300"/>
            <a:ext cx="4616400" cy="1040700"/>
            <a:chOff x="720000" y="882300"/>
            <a:chExt cx="4616400" cy="1040700"/>
          </a:xfrm>
        </p:grpSpPr>
        <p:sp>
          <p:nvSpPr>
            <p:cNvPr id="13" name="Google Shape;13;p2"/>
            <p:cNvSpPr/>
            <p:nvPr/>
          </p:nvSpPr>
          <p:spPr>
            <a:xfrm>
              <a:off x="1021200" y="882300"/>
              <a:ext cx="4315200" cy="1040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742913" y="1228637"/>
              <a:ext cx="302200" cy="348027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81952" y="35100"/>
            <a:ext cx="5100000" cy="188790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6000">
                <a:solidFill>
                  <a:srgbClr val="BB459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04695" y="1884900"/>
            <a:ext cx="3713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304700" y="5238750"/>
            <a:ext cx="1000200" cy="609600"/>
          </a:xfrm>
          <a:prstGeom prst="rect">
            <a:avLst/>
          </a:prstGeom>
          <a:solidFill>
            <a:srgbClr val="BB4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571525" y="5238750"/>
            <a:ext cx="1000200" cy="609600"/>
          </a:xfrm>
          <a:prstGeom prst="rect">
            <a:avLst/>
          </a:pr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3838350" y="5238750"/>
            <a:ext cx="1000200" cy="609600"/>
          </a:xfrm>
          <a:prstGeom prst="rect">
            <a:avLst/>
          </a:prstGeom>
          <a:solidFill>
            <a:srgbClr val="6B3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048025" y="5238750"/>
            <a:ext cx="1000200" cy="609600"/>
          </a:xfrm>
          <a:prstGeom prst="rect">
            <a:avLst/>
          </a:prstGeom>
          <a:solidFill>
            <a:srgbClr val="E4A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372000" y="5238750"/>
            <a:ext cx="1000200" cy="609600"/>
          </a:xfrm>
          <a:prstGeom prst="rect">
            <a:avLst/>
          </a:prstGeom>
          <a:solidFill>
            <a:srgbClr val="D6C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 flipH="1">
            <a:off x="9125186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/>
          <p:nvPr/>
        </p:nvSpPr>
        <p:spPr>
          <a:xfrm flipH="1">
            <a:off x="9125186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2129700" y="1966650"/>
            <a:ext cx="4884600" cy="1057500"/>
          </a:xfrm>
          <a:prstGeom prst="roundRect">
            <a:avLst>
              <a:gd name="adj" fmla="val 16667"/>
            </a:avLst>
          </a:prstGeom>
          <a:solidFill>
            <a:srgbClr val="E1D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 flipH="1">
            <a:off x="2001775" y="3135425"/>
            <a:ext cx="5140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hasCustomPrompt="1"/>
          </p:nvPr>
        </p:nvSpPr>
        <p:spPr>
          <a:xfrm flipH="1">
            <a:off x="1585952" y="2206488"/>
            <a:ext cx="5972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CUSTOM_15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ctrTitle"/>
          </p:nvPr>
        </p:nvSpPr>
        <p:spPr>
          <a:xfrm flipH="1">
            <a:off x="986825" y="2380725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 flipH="1">
            <a:off x="1134575" y="32972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2"/>
          </p:nvPr>
        </p:nvSpPr>
        <p:spPr>
          <a:xfrm>
            <a:off x="3234299" y="82800"/>
            <a:ext cx="2675400" cy="89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7" name="Google Shape;177;p22"/>
          <p:cNvCxnSpPr/>
          <p:nvPr/>
        </p:nvCxnSpPr>
        <p:spPr>
          <a:xfrm>
            <a:off x="2144675" y="3944875"/>
            <a:ext cx="0" cy="11985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8" name="Google Shape;178;p22"/>
          <p:cNvSpPr txBox="1">
            <a:spLocks noGrp="1"/>
          </p:cNvSpPr>
          <p:nvPr>
            <p:ph type="ctrTitle" idx="3"/>
          </p:nvPr>
        </p:nvSpPr>
        <p:spPr>
          <a:xfrm flipH="1">
            <a:off x="3414150" y="2380725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4"/>
          </p:nvPr>
        </p:nvSpPr>
        <p:spPr>
          <a:xfrm flipH="1">
            <a:off x="3561900" y="32972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ctrTitle" idx="5"/>
          </p:nvPr>
        </p:nvSpPr>
        <p:spPr>
          <a:xfrm flipH="1">
            <a:off x="5898850" y="2380725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800"/>
              <a:buNone/>
              <a:defRPr sz="1800">
                <a:solidFill>
                  <a:srgbClr val="E1D2EC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6"/>
          </p:nvPr>
        </p:nvSpPr>
        <p:spPr>
          <a:xfrm flipH="1">
            <a:off x="6046600" y="32972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82" name="Google Shape;182;p22"/>
          <p:cNvCxnSpPr/>
          <p:nvPr/>
        </p:nvCxnSpPr>
        <p:spPr>
          <a:xfrm>
            <a:off x="7056700" y="3944875"/>
            <a:ext cx="0" cy="11985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4572000" y="3944875"/>
            <a:ext cx="0" cy="11985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3"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+ 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rot="10800000">
            <a:off x="2924175" y="562050"/>
            <a:ext cx="3152700" cy="20859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 flipH="1">
            <a:off x="1325250" y="-34350"/>
            <a:ext cx="64935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 flipH="1">
            <a:off x="2923175" y="3417788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 flipH="1">
            <a:off x="1848400" y="-232843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" hasCustomPrompt="1"/>
          </p:nvPr>
        </p:nvSpPr>
        <p:spPr>
          <a:xfrm>
            <a:off x="1705510" y="17723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1705513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3"/>
          </p:nvPr>
        </p:nvSpPr>
        <p:spPr>
          <a:xfrm>
            <a:off x="2443262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4" hasCustomPrompt="1"/>
          </p:nvPr>
        </p:nvSpPr>
        <p:spPr>
          <a:xfrm>
            <a:off x="1705510" y="33529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1705513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 idx="6"/>
          </p:nvPr>
        </p:nvSpPr>
        <p:spPr>
          <a:xfrm>
            <a:off x="2443262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7" hasCustomPrompt="1"/>
          </p:nvPr>
        </p:nvSpPr>
        <p:spPr>
          <a:xfrm>
            <a:off x="4805707" y="17723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8"/>
          </p:nvPr>
        </p:nvSpPr>
        <p:spPr>
          <a:xfrm>
            <a:off x="4805709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ctrTitle" idx="9"/>
          </p:nvPr>
        </p:nvSpPr>
        <p:spPr>
          <a:xfrm>
            <a:off x="5543458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13" hasCustomPrompt="1"/>
          </p:nvPr>
        </p:nvSpPr>
        <p:spPr>
          <a:xfrm>
            <a:off x="4868735" y="33529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4"/>
          </p:nvPr>
        </p:nvSpPr>
        <p:spPr>
          <a:xfrm>
            <a:off x="4868738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ctrTitle" idx="15"/>
          </p:nvPr>
        </p:nvSpPr>
        <p:spPr>
          <a:xfrm>
            <a:off x="5543458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cxnSp>
        <p:nvCxnSpPr>
          <p:cNvPr id="47" name="Google Shape;47;p4"/>
          <p:cNvCxnSpPr/>
          <p:nvPr/>
        </p:nvCxnSpPr>
        <p:spPr>
          <a:xfrm>
            <a:off x="1465338" y="1801725"/>
            <a:ext cx="0" cy="15939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4537134" y="1801725"/>
            <a:ext cx="0" cy="15939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 flipH="1">
            <a:off x="1811100" y="1453300"/>
            <a:ext cx="3484800" cy="14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 rot="10800000">
            <a:off x="3333825" y="3148750"/>
            <a:ext cx="4371900" cy="3429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ctrTitle"/>
          </p:nvPr>
        </p:nvSpPr>
        <p:spPr>
          <a:xfrm flipH="1">
            <a:off x="3571875" y="3100350"/>
            <a:ext cx="23469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1534100" y="1447650"/>
            <a:ext cx="1174500" cy="9996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hasCustomPrompt="1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60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"/>
          <p:cNvSpPr/>
          <p:nvPr/>
        </p:nvSpPr>
        <p:spPr>
          <a:xfrm rot="-5400000">
            <a:off x="2637514" y="2072288"/>
            <a:ext cx="238775" cy="208200"/>
          </a:xfrm>
          <a:prstGeom prst="flowChartMerge">
            <a:avLst/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-381000" y="1123950"/>
            <a:ext cx="5372100" cy="6165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2800"/>
              <a:buNone/>
              <a:defRPr>
                <a:solidFill>
                  <a:srgbClr val="BB45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 flipH="1">
            <a:off x="1249375" y="3138325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2"/>
          </p:nvPr>
        </p:nvSpPr>
        <p:spPr>
          <a:xfrm flipH="1">
            <a:off x="3608725" y="3138325"/>
            <a:ext cx="192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3"/>
          </p:nvPr>
        </p:nvSpPr>
        <p:spPr>
          <a:xfrm flipH="1">
            <a:off x="6067825" y="3138325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1691425" y="2009376"/>
            <a:ext cx="971700" cy="1094979"/>
            <a:chOff x="1843825" y="2540525"/>
            <a:chExt cx="971700" cy="1018775"/>
          </a:xfrm>
        </p:grpSpPr>
        <p:sp>
          <p:nvSpPr>
            <p:cNvPr id="98" name="Google Shape;98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>
            <a:off x="4085725" y="2007136"/>
            <a:ext cx="971700" cy="1094979"/>
            <a:chOff x="1843825" y="2540525"/>
            <a:chExt cx="971700" cy="1018775"/>
          </a:xfrm>
        </p:grpSpPr>
        <p:sp>
          <p:nvSpPr>
            <p:cNvPr id="101" name="Google Shape;101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6492475" y="2007136"/>
            <a:ext cx="971700" cy="1094979"/>
            <a:chOff x="1843825" y="2540525"/>
            <a:chExt cx="971700" cy="1018775"/>
          </a:xfrm>
        </p:grpSpPr>
        <p:sp>
          <p:nvSpPr>
            <p:cNvPr id="104" name="Google Shape;104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 flipH="1">
            <a:off x="1079575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 idx="4"/>
          </p:nvPr>
        </p:nvSpPr>
        <p:spPr>
          <a:xfrm>
            <a:off x="3240099" y="5400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ctrTitle" idx="5"/>
          </p:nvPr>
        </p:nvSpPr>
        <p:spPr>
          <a:xfrm flipH="1">
            <a:off x="3480088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ctrTitle" idx="6"/>
          </p:nvPr>
        </p:nvSpPr>
        <p:spPr>
          <a:xfrm flipH="1">
            <a:off x="5868200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50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 TITLE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>
            <a:spLocks noGrp="1"/>
          </p:cNvSpPr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subTitle" idx="1"/>
          </p:nvPr>
        </p:nvSpPr>
        <p:spPr>
          <a:xfrm flipH="1">
            <a:off x="4325025" y="3801662"/>
            <a:ext cx="22011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  <p:cxnSp>
        <p:nvCxnSpPr>
          <p:cNvPr id="113" name="Google Shape;113;p12"/>
          <p:cNvCxnSpPr/>
          <p:nvPr/>
        </p:nvCxnSpPr>
        <p:spPr>
          <a:xfrm rot="10800000">
            <a:off x="-38175" y="3588950"/>
            <a:ext cx="4287000" cy="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1">
  <p:cSld name="CUSTOM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ctrTitle"/>
          </p:nvPr>
        </p:nvSpPr>
        <p:spPr>
          <a:xfrm flipH="1">
            <a:off x="2798501" y="1872725"/>
            <a:ext cx="3484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Pathway Gothic One"/>
              <a:buNone/>
              <a:defRPr sz="2800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●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○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■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●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○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■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●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○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200"/>
              <a:buFont typeface="Lato"/>
              <a:buChar char="■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  <p:sldLayoutId id="2147483658" r:id="rId8"/>
    <p:sldLayoutId id="2147483659" r:id="rId9"/>
    <p:sldLayoutId id="2147483664" r:id="rId10"/>
    <p:sldLayoutId id="2147483668" r:id="rId11"/>
    <p:sldLayoutId id="2147483670" r:id="rId12"/>
    <p:sldLayoutId id="2147483671" r:id="rId13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23">
          <p15:clr>
            <a:srgbClr val="EA4335"/>
          </p15:clr>
        </p15:guide>
        <p15:guide id="5" orient="horz" pos="2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42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12.png"/><Relationship Id="rId4" Type="http://schemas.openxmlformats.org/officeDocument/2006/relationships/image" Target="../media/image81.pn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12.png"/><Relationship Id="rId4" Type="http://schemas.openxmlformats.org/officeDocument/2006/relationships/image" Target="../media/image81.png"/><Relationship Id="rId9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://slidesg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4347820" y="1399324"/>
            <a:ext cx="6074301" cy="31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29572">
            <a:off x="6910399" y="4637445"/>
            <a:ext cx="2348373" cy="13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3733" y="35100"/>
            <a:ext cx="2969140" cy="29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37250" y="2476500"/>
            <a:ext cx="5727298" cy="44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1281952" y="63452"/>
            <a:ext cx="5100000" cy="188790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Analisis Data</a:t>
            </a:r>
            <a:br>
              <a:rPr lang="es" sz="3200"/>
            </a:br>
            <a:r>
              <a:rPr lang="es" sz="3200"/>
              <a:t>Spotify – All Time Top 2000s</a:t>
            </a:r>
            <a:endParaRPr sz="3200"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1"/>
          </p:nvPr>
        </p:nvSpPr>
        <p:spPr>
          <a:xfrm>
            <a:off x="1281952" y="1764413"/>
            <a:ext cx="3713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Kelompok 2 Kelas 19 Pengenalan Komputasi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4724" y="2714625"/>
            <a:ext cx="1789276" cy="16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382034">
            <a:off x="6604327" y="2561902"/>
            <a:ext cx="825711" cy="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82444" y="3987840"/>
            <a:ext cx="1099026" cy="82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A40D280-2948-4ACE-8998-BC040265E7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0966" y="2362462"/>
            <a:ext cx="2395680" cy="238635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Karakteristik Data</a:t>
            </a: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Deskripsi atribut data secara umum.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29083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>
            <a:spLocks noGrp="1"/>
          </p:cNvSpPr>
          <p:nvPr>
            <p:ph type="subTitle" idx="1"/>
          </p:nvPr>
        </p:nvSpPr>
        <p:spPr>
          <a:xfrm flipH="1">
            <a:off x="4325025" y="3801662"/>
            <a:ext cx="22011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rPr>
              <a:t>pengelompokan atribut sesuai jenis datanya.</a:t>
            </a:r>
            <a:endParaRPr>
              <a:solidFill>
                <a:srgbClr val="E1D2E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0" y="1602487"/>
            <a:ext cx="4486276" cy="44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>
            <a:spLocks noGrp="1"/>
          </p:cNvSpPr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 dari Tiap Kolom</a:t>
            </a:r>
            <a:endParaRPr/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564" y="-409575"/>
            <a:ext cx="5114925" cy="268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17060">
            <a:off x="7469367" y="1771269"/>
            <a:ext cx="1909267" cy="5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06683">
            <a:off x="6436477" y="44379"/>
            <a:ext cx="3080444" cy="86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>
          <a:blip r:embed="rId6">
            <a:alphaModFix amt="67000"/>
          </a:blip>
          <a:stretch>
            <a:fillRect/>
          </a:stretch>
        </p:blipFill>
        <p:spPr>
          <a:xfrm rot="-2180936">
            <a:off x="6178297" y="1965385"/>
            <a:ext cx="940784" cy="26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7">
            <a:alphaModFix amt="69000"/>
          </a:blip>
          <a:stretch>
            <a:fillRect/>
          </a:stretch>
        </p:blipFill>
        <p:spPr>
          <a:xfrm rot="-1998601">
            <a:off x="5086312" y="611510"/>
            <a:ext cx="1997502" cy="48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719D77-DD33-4A1A-959F-FD9F93D3D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9772" y="144424"/>
            <a:ext cx="3394722" cy="31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2853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Karakteristik Tiap Atribut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86945">
            <a:off x="6359876" y="-520650"/>
            <a:ext cx="4811956" cy="25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0BB32-295C-47BB-9745-F3A49C2E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21" y="1910282"/>
            <a:ext cx="1703351" cy="1322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DEBB62-B297-42B3-BB10-DEA181562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42" y="1910282"/>
            <a:ext cx="1748576" cy="1322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879639-037B-489F-866F-F6E56B8A4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3588" y="1910283"/>
            <a:ext cx="1854319" cy="1323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7C1F9D-6F28-4BA8-ADE2-F21D51584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177" y="1910282"/>
            <a:ext cx="1727917" cy="13229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2105CB-5212-4CC0-B805-004C0193B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1" y="3343517"/>
            <a:ext cx="1701819" cy="874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89B71D-D324-4357-8413-D5479B6596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0743" y="3343517"/>
            <a:ext cx="1739594" cy="12568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B25AEB-56E4-472E-B998-5E5D94EC86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588" y="3352025"/>
            <a:ext cx="1854319" cy="11657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2E66B7-68AD-443A-8184-D03E7A26A5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2178" y="3352025"/>
            <a:ext cx="1733454" cy="10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818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Karakteristik Tiap Atribut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86945">
            <a:off x="6359876" y="-520650"/>
            <a:ext cx="4811956" cy="25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F776C1-FF65-4524-B791-DE38B1E0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1" y="1907592"/>
            <a:ext cx="1810170" cy="1274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042C29-394D-4E81-9957-1E7BFF50D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230" y="1907592"/>
            <a:ext cx="1831476" cy="126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33B060-56F6-4104-A271-ADE99BD17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076" y="1907592"/>
            <a:ext cx="2226437" cy="1265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467A7C-FFF0-4E13-A243-7D3116A68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11" y="3349334"/>
            <a:ext cx="1821426" cy="1052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67129-D938-4655-9436-DB0A4B979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5098" y="3349334"/>
            <a:ext cx="1821426" cy="11965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020E8E-AD96-47D5-B1C2-E37EB2FF88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8076" y="3349334"/>
            <a:ext cx="2226436" cy="13796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71384E-9FDD-416C-943D-4B5A2CF5C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7796" y="1906369"/>
            <a:ext cx="2571526" cy="21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050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Statistik Data</a:t>
            </a: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Statistik-statistik yang dibuat dari data dan </a:t>
            </a:r>
            <a:r>
              <a:rPr lang="en-US" i="1"/>
              <a:t>insight</a:t>
            </a:r>
            <a:r>
              <a:rPr lang="en-US"/>
              <a:t> yang tercipta.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739887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4332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68783-ECB8-4422-ABA8-4BCB4F4C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10" y="198796"/>
            <a:ext cx="4553455" cy="150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074A04-D71A-48A6-BDFD-76EF1BB7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129" y="198795"/>
            <a:ext cx="4042615" cy="199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838DD8-B3EA-4E7F-9F60-B0FDB04FA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09" y="1836420"/>
            <a:ext cx="4553455" cy="2692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A55AFF-E9E3-4A68-95F0-96F2A6384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5128" y="2323150"/>
            <a:ext cx="4042615" cy="2122373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3710D474-8098-429D-AC93-8EA45065C151}"/>
              </a:ext>
            </a:extLst>
          </p:cNvPr>
          <p:cNvSpPr txBox="1">
            <a:spLocks/>
          </p:cNvSpPr>
          <p:nvPr/>
        </p:nvSpPr>
        <p:spPr>
          <a:xfrm flipH="1">
            <a:off x="5846501" y="4572000"/>
            <a:ext cx="3297499" cy="571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/>
              <a:t>Penunjukan Sampel Data</a:t>
            </a:r>
          </a:p>
        </p:txBody>
      </p:sp>
    </p:spTree>
    <p:extLst>
      <p:ext uri="{BB962C8B-B14F-4D97-AF65-F5344CB8AC3E}">
        <p14:creationId xmlns:p14="http://schemas.microsoft.com/office/powerpoint/2010/main" val="8928492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3570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DFCD31-2073-4017-9DB6-94AAB47DD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52" y="143558"/>
            <a:ext cx="4261050" cy="1790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B75A7-2229-480D-BFB4-5F7837A37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190" y="143557"/>
            <a:ext cx="3931188" cy="1790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E487DD-26F3-4408-AD78-102477426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52" y="2034703"/>
            <a:ext cx="4261050" cy="1879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39CB94-42DE-48A9-B11D-45BEA60B9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189" y="2034700"/>
            <a:ext cx="3932127" cy="1686586"/>
          </a:xfrm>
          <a:prstGeom prst="rect">
            <a:avLst/>
          </a:prstGeom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2B275D68-7471-4FC7-87D7-D4786843F1A1}"/>
              </a:ext>
            </a:extLst>
          </p:cNvPr>
          <p:cNvSpPr txBox="1">
            <a:spLocks/>
          </p:cNvSpPr>
          <p:nvPr/>
        </p:nvSpPr>
        <p:spPr>
          <a:xfrm flipH="1">
            <a:off x="5846501" y="4572000"/>
            <a:ext cx="3297499" cy="571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/>
              <a:t>Penunjukan Sampel Data</a:t>
            </a:r>
          </a:p>
        </p:txBody>
      </p:sp>
    </p:spTree>
    <p:extLst>
      <p:ext uri="{BB962C8B-B14F-4D97-AF65-F5344CB8AC3E}">
        <p14:creationId xmlns:p14="http://schemas.microsoft.com/office/powerpoint/2010/main" val="36703999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4332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F86367-A080-49F1-9B0E-D692A2F4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846501" y="4572000"/>
            <a:ext cx="3297499" cy="571500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/>
              <a:t>Penunjukan Sampel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A6177-7D55-45B1-98FE-8ABA5B75E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33" y="92855"/>
            <a:ext cx="4526991" cy="1924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CDB3D-0990-4C46-A466-14A404854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378" y="100931"/>
            <a:ext cx="3939602" cy="1916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BF19A-1524-413D-95A8-5CA3C7D6F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50" y="2127903"/>
            <a:ext cx="4519674" cy="18794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9E936D-830D-4248-AB35-0E3A9EA38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378" y="2127903"/>
            <a:ext cx="3913614" cy="15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903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3570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F86367-A080-49F1-9B0E-D692A2F4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957365" y="3276600"/>
            <a:ext cx="3484500" cy="1475282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/>
              <a:t>Rata-rata dan Standar Deviasi, Persentil, serta Ekstremum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26B39-18FD-4C8A-8AAB-9F6B81EA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75" y="83767"/>
            <a:ext cx="3164084" cy="2965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5E0BA-DEBD-426D-8BEE-3E0FBC548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448" y="82800"/>
            <a:ext cx="5268685" cy="1897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8CCB3-AB57-4F43-8BAB-42053C864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948" y="2063459"/>
            <a:ext cx="3248185" cy="29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867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17851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F86367-A080-49F1-9B0E-D692A2F4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846501" y="4572000"/>
            <a:ext cx="3297499" cy="571500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/>
              <a:t>Statistik per Genre Lagu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3EF6C-8AF2-48D1-8E14-2CE35E808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4" y="112068"/>
            <a:ext cx="4333875" cy="1731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79E23-6BD5-4036-B42E-DB1D7841C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112068"/>
            <a:ext cx="4495628" cy="1731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987251-F7A0-4E3C-9349-19E11FA12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74" y="1955140"/>
            <a:ext cx="4333875" cy="1826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983495-F105-4959-AC88-4F08B5A59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1521" y="1955141"/>
            <a:ext cx="4495628" cy="190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50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1"/>
          <p:cNvSpPr txBox="1">
            <a:spLocks noGrp="1"/>
          </p:cNvSpPr>
          <p:nvPr>
            <p:ph type="title" idx="2"/>
          </p:nvPr>
        </p:nvSpPr>
        <p:spPr>
          <a:xfrm>
            <a:off x="3234299" y="828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Anggota Kelompok</a:t>
            </a:r>
            <a:endParaRPr/>
          </a:p>
        </p:txBody>
      </p:sp>
      <p:sp>
        <p:nvSpPr>
          <p:cNvPr id="1050" name="Google Shape;1050;p51"/>
          <p:cNvSpPr txBox="1">
            <a:spLocks noGrp="1"/>
          </p:cNvSpPr>
          <p:nvPr>
            <p:ph type="ctrTitle"/>
          </p:nvPr>
        </p:nvSpPr>
        <p:spPr>
          <a:xfrm flipH="1">
            <a:off x="986825" y="2456925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Marchotridyo</a:t>
            </a:r>
            <a:br>
              <a:rPr lang="es"/>
            </a:br>
            <a:r>
              <a:rPr lang="es"/>
              <a:t>STEI</a:t>
            </a:r>
            <a:endParaRPr/>
          </a:p>
        </p:txBody>
      </p:sp>
      <p:sp>
        <p:nvSpPr>
          <p:cNvPr id="1051" name="Google Shape;1051;p51"/>
          <p:cNvSpPr txBox="1">
            <a:spLocks noGrp="1"/>
          </p:cNvSpPr>
          <p:nvPr>
            <p:ph type="subTitle" idx="1"/>
          </p:nvPr>
        </p:nvSpPr>
        <p:spPr>
          <a:xfrm flipH="1">
            <a:off x="1134575" y="33734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acoxstpd@gmail.com</a:t>
            </a:r>
            <a:endParaRPr/>
          </a:p>
        </p:txBody>
      </p:sp>
      <p:sp>
        <p:nvSpPr>
          <p:cNvPr id="1052" name="Google Shape;1052;p51"/>
          <p:cNvSpPr/>
          <p:nvPr/>
        </p:nvSpPr>
        <p:spPr>
          <a:xfrm>
            <a:off x="1656731" y="1646050"/>
            <a:ext cx="975900" cy="9927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51"/>
          <p:cNvSpPr/>
          <p:nvPr/>
        </p:nvSpPr>
        <p:spPr>
          <a:xfrm>
            <a:off x="4112750" y="1646043"/>
            <a:ext cx="975900" cy="9927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51"/>
          <p:cNvSpPr/>
          <p:nvPr/>
        </p:nvSpPr>
        <p:spPr>
          <a:xfrm>
            <a:off x="6573389" y="1614113"/>
            <a:ext cx="1003500" cy="10206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1"/>
          <p:cNvSpPr txBox="1">
            <a:spLocks noGrp="1"/>
          </p:cNvSpPr>
          <p:nvPr>
            <p:ph type="ctrTitle" idx="3"/>
          </p:nvPr>
        </p:nvSpPr>
        <p:spPr>
          <a:xfrm flipH="1">
            <a:off x="3414150" y="2456925"/>
            <a:ext cx="23157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Willy Wilsen</a:t>
            </a:r>
            <a:br>
              <a:rPr lang="es"/>
            </a:br>
            <a:r>
              <a:rPr lang="es"/>
              <a:t>STEI</a:t>
            </a:r>
            <a:endParaRPr/>
          </a:p>
        </p:txBody>
      </p:sp>
      <p:sp>
        <p:nvSpPr>
          <p:cNvPr id="1056" name="Google Shape;1056;p51"/>
          <p:cNvSpPr txBox="1">
            <a:spLocks noGrp="1"/>
          </p:cNvSpPr>
          <p:nvPr>
            <p:ph type="subTitle" idx="4"/>
          </p:nvPr>
        </p:nvSpPr>
        <p:spPr>
          <a:xfrm flipH="1">
            <a:off x="3561900" y="33734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willywilsen.ww@gmail.com</a:t>
            </a:r>
            <a:endParaRPr/>
          </a:p>
        </p:txBody>
      </p:sp>
      <p:sp>
        <p:nvSpPr>
          <p:cNvPr id="1057" name="Google Shape;1057;p51"/>
          <p:cNvSpPr txBox="1">
            <a:spLocks noGrp="1"/>
          </p:cNvSpPr>
          <p:nvPr>
            <p:ph type="ctrTitle" idx="5"/>
          </p:nvPr>
        </p:nvSpPr>
        <p:spPr>
          <a:xfrm flipH="1">
            <a:off x="5745255" y="2456925"/>
            <a:ext cx="262289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Divya Maharani Lazuardi</a:t>
            </a:r>
            <a:br>
              <a:rPr lang="es"/>
            </a:br>
            <a:r>
              <a:rPr lang="es"/>
              <a:t>STEI</a:t>
            </a:r>
            <a:endParaRPr/>
          </a:p>
        </p:txBody>
      </p:sp>
      <p:sp>
        <p:nvSpPr>
          <p:cNvPr id="1058" name="Google Shape;1058;p51"/>
          <p:cNvSpPr txBox="1">
            <a:spLocks noGrp="1"/>
          </p:cNvSpPr>
          <p:nvPr>
            <p:ph type="subTitle" idx="6"/>
          </p:nvPr>
        </p:nvSpPr>
        <p:spPr>
          <a:xfrm flipH="1">
            <a:off x="6046600" y="33734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divyamaharani21@gmail.com</a:t>
            </a:r>
            <a:endParaRPr/>
          </a:p>
        </p:txBody>
      </p:sp>
      <p:grpSp>
        <p:nvGrpSpPr>
          <p:cNvPr id="26" name="Google Shape;5684;p64">
            <a:extLst>
              <a:ext uri="{FF2B5EF4-FFF2-40B4-BE49-F238E27FC236}">
                <a16:creationId xmlns:a16="http://schemas.microsoft.com/office/drawing/2014/main" id="{3B6FC908-BE5B-4E27-90DD-284541A12E0C}"/>
              </a:ext>
            </a:extLst>
          </p:cNvPr>
          <p:cNvGrpSpPr/>
          <p:nvPr/>
        </p:nvGrpSpPr>
        <p:grpSpPr>
          <a:xfrm>
            <a:off x="6656678" y="1715111"/>
            <a:ext cx="800043" cy="800043"/>
            <a:chOff x="-57568775" y="3198925"/>
            <a:chExt cx="318225" cy="318225"/>
          </a:xfrm>
        </p:grpSpPr>
        <p:sp>
          <p:nvSpPr>
            <p:cNvPr id="27" name="Google Shape;5685;p64">
              <a:extLst>
                <a:ext uri="{FF2B5EF4-FFF2-40B4-BE49-F238E27FC236}">
                  <a16:creationId xmlns:a16="http://schemas.microsoft.com/office/drawing/2014/main" id="{AF09AD59-1945-40A3-B993-033F71C738B5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86;p64">
              <a:extLst>
                <a:ext uri="{FF2B5EF4-FFF2-40B4-BE49-F238E27FC236}">
                  <a16:creationId xmlns:a16="http://schemas.microsoft.com/office/drawing/2014/main" id="{A25C221A-2E3B-4C52-B4C7-57145752B736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87;p64">
              <a:extLst>
                <a:ext uri="{FF2B5EF4-FFF2-40B4-BE49-F238E27FC236}">
                  <a16:creationId xmlns:a16="http://schemas.microsoft.com/office/drawing/2014/main" id="{CFD6125A-D48D-40FB-909E-EE49CEA05B00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88;p64">
              <a:extLst>
                <a:ext uri="{FF2B5EF4-FFF2-40B4-BE49-F238E27FC236}">
                  <a16:creationId xmlns:a16="http://schemas.microsoft.com/office/drawing/2014/main" id="{8D56BB58-3B3A-4D98-AEEF-D2A630D301F8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689;p64">
              <a:extLst>
                <a:ext uri="{FF2B5EF4-FFF2-40B4-BE49-F238E27FC236}">
                  <a16:creationId xmlns:a16="http://schemas.microsoft.com/office/drawing/2014/main" id="{C5779925-FD36-40DC-8A0C-F29E9B093BA2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690;p64">
              <a:extLst>
                <a:ext uri="{FF2B5EF4-FFF2-40B4-BE49-F238E27FC236}">
                  <a16:creationId xmlns:a16="http://schemas.microsoft.com/office/drawing/2014/main" id="{85454348-862D-4EE7-96BB-3A01D21AE4ED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809;p64">
            <a:extLst>
              <a:ext uri="{FF2B5EF4-FFF2-40B4-BE49-F238E27FC236}">
                <a16:creationId xmlns:a16="http://schemas.microsoft.com/office/drawing/2014/main" id="{588F523A-66F7-4604-9847-C69ADDB099CA}"/>
              </a:ext>
            </a:extLst>
          </p:cNvPr>
          <p:cNvGrpSpPr/>
          <p:nvPr/>
        </p:nvGrpSpPr>
        <p:grpSpPr>
          <a:xfrm>
            <a:off x="4229911" y="1733286"/>
            <a:ext cx="746198" cy="851272"/>
            <a:chOff x="-56766175" y="3198925"/>
            <a:chExt cx="279625" cy="319000"/>
          </a:xfrm>
        </p:grpSpPr>
        <p:sp>
          <p:nvSpPr>
            <p:cNvPr id="34" name="Google Shape;5810;p64">
              <a:extLst>
                <a:ext uri="{FF2B5EF4-FFF2-40B4-BE49-F238E27FC236}">
                  <a16:creationId xmlns:a16="http://schemas.microsoft.com/office/drawing/2014/main" id="{40C10F04-E9D8-4CAB-B74C-FD2E97967D23}"/>
                </a:ext>
              </a:extLst>
            </p:cNvPr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11;p64">
              <a:extLst>
                <a:ext uri="{FF2B5EF4-FFF2-40B4-BE49-F238E27FC236}">
                  <a16:creationId xmlns:a16="http://schemas.microsoft.com/office/drawing/2014/main" id="{C4EEF7E8-BE0D-4F5D-902C-EA64FBF098F4}"/>
                </a:ext>
              </a:extLst>
            </p:cNvPr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12;p64">
              <a:extLst>
                <a:ext uri="{FF2B5EF4-FFF2-40B4-BE49-F238E27FC236}">
                  <a16:creationId xmlns:a16="http://schemas.microsoft.com/office/drawing/2014/main" id="{32FA413B-3EA5-4E53-A809-4F2CF1EB41FA}"/>
                </a:ext>
              </a:extLst>
            </p:cNvPr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13;p64">
              <a:extLst>
                <a:ext uri="{FF2B5EF4-FFF2-40B4-BE49-F238E27FC236}">
                  <a16:creationId xmlns:a16="http://schemas.microsoft.com/office/drawing/2014/main" id="{7E95323A-0471-4699-A585-AEB3E0403FF2}"/>
                </a:ext>
              </a:extLst>
            </p:cNvPr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14;p64">
              <a:extLst>
                <a:ext uri="{FF2B5EF4-FFF2-40B4-BE49-F238E27FC236}">
                  <a16:creationId xmlns:a16="http://schemas.microsoft.com/office/drawing/2014/main" id="{7D8E50E3-7ED6-4F6D-8FC5-9E70944AF679}"/>
                </a:ext>
              </a:extLst>
            </p:cNvPr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15;p64">
              <a:extLst>
                <a:ext uri="{FF2B5EF4-FFF2-40B4-BE49-F238E27FC236}">
                  <a16:creationId xmlns:a16="http://schemas.microsoft.com/office/drawing/2014/main" id="{797A5D2A-960B-41FA-A4DF-F2FD22571929}"/>
                </a:ext>
              </a:extLst>
            </p:cNvPr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16;p64">
              <a:extLst>
                <a:ext uri="{FF2B5EF4-FFF2-40B4-BE49-F238E27FC236}">
                  <a16:creationId xmlns:a16="http://schemas.microsoft.com/office/drawing/2014/main" id="{6451CD21-F918-4796-B404-FCC9FA7D73AE}"/>
                </a:ext>
              </a:extLst>
            </p:cNvPr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830;p64">
            <a:extLst>
              <a:ext uri="{FF2B5EF4-FFF2-40B4-BE49-F238E27FC236}">
                <a16:creationId xmlns:a16="http://schemas.microsoft.com/office/drawing/2014/main" id="{E6818098-7003-4B06-A609-0D97AAC8EDC4}"/>
              </a:ext>
            </a:extLst>
          </p:cNvPr>
          <p:cNvGrpSpPr/>
          <p:nvPr/>
        </p:nvGrpSpPr>
        <p:grpSpPr>
          <a:xfrm>
            <a:off x="1776639" y="1700906"/>
            <a:ext cx="736072" cy="839720"/>
            <a:chOff x="-54793175" y="3198925"/>
            <a:chExt cx="279625" cy="319000"/>
          </a:xfrm>
        </p:grpSpPr>
        <p:sp>
          <p:nvSpPr>
            <p:cNvPr id="42" name="Google Shape;5831;p64">
              <a:extLst>
                <a:ext uri="{FF2B5EF4-FFF2-40B4-BE49-F238E27FC236}">
                  <a16:creationId xmlns:a16="http://schemas.microsoft.com/office/drawing/2014/main" id="{F66C4532-231F-4263-852E-E7AC38A92996}"/>
                </a:ext>
              </a:extLst>
            </p:cNvPr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32;p64">
              <a:extLst>
                <a:ext uri="{FF2B5EF4-FFF2-40B4-BE49-F238E27FC236}">
                  <a16:creationId xmlns:a16="http://schemas.microsoft.com/office/drawing/2014/main" id="{0A5D0DF5-C6BE-41DE-8472-2DF647BD9DBA}"/>
                </a:ext>
              </a:extLst>
            </p:cNvPr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33;p64">
              <a:extLst>
                <a:ext uri="{FF2B5EF4-FFF2-40B4-BE49-F238E27FC236}">
                  <a16:creationId xmlns:a16="http://schemas.microsoft.com/office/drawing/2014/main" id="{67B05DAB-BF25-4BD3-B97D-04CB6AAD6621}"/>
                </a:ext>
              </a:extLst>
            </p:cNvPr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34;p64">
              <a:extLst>
                <a:ext uri="{FF2B5EF4-FFF2-40B4-BE49-F238E27FC236}">
                  <a16:creationId xmlns:a16="http://schemas.microsoft.com/office/drawing/2014/main" id="{577ADE8B-6E41-4D57-A038-85BEE1DC43A0}"/>
                </a:ext>
              </a:extLst>
            </p:cNvPr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35;p64">
              <a:extLst>
                <a:ext uri="{FF2B5EF4-FFF2-40B4-BE49-F238E27FC236}">
                  <a16:creationId xmlns:a16="http://schemas.microsoft.com/office/drawing/2014/main" id="{043DBFEE-5BC8-4F82-9C7E-6421702E4F14}"/>
                </a:ext>
              </a:extLst>
            </p:cNvPr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36;p64">
              <a:extLst>
                <a:ext uri="{FF2B5EF4-FFF2-40B4-BE49-F238E27FC236}">
                  <a16:creationId xmlns:a16="http://schemas.microsoft.com/office/drawing/2014/main" id="{8DDC4284-A871-4ABD-B804-19D8D28DD676}"/>
                </a:ext>
              </a:extLst>
            </p:cNvPr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37;p64">
              <a:extLst>
                <a:ext uri="{FF2B5EF4-FFF2-40B4-BE49-F238E27FC236}">
                  <a16:creationId xmlns:a16="http://schemas.microsoft.com/office/drawing/2014/main" id="{0A4B3347-73E8-4E1C-9F03-35747F625C5F}"/>
                </a:ext>
              </a:extLst>
            </p:cNvPr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07075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3570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F86367-A080-49F1-9B0E-D692A2F4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082540" y="4572000"/>
            <a:ext cx="4061460" cy="571500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/>
              <a:t>Distrubusi Frekuensi dan </a:t>
            </a:r>
            <a:r>
              <a:rPr lang="en-US" i="1"/>
              <a:t>Insight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7FEEE-0D49-4F43-AFE3-86064BE19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4" y="149330"/>
            <a:ext cx="4355306" cy="1782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D029D-B0E2-44E7-8730-7EF11810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681" y="149330"/>
            <a:ext cx="4191000" cy="1779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F80F27-558A-4C36-A5E2-215DAE3FA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833" y="2078555"/>
            <a:ext cx="5799294" cy="21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5314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Visualisasi Data</a:t>
            </a: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Visualisasi dari statistik data untuk lebih memperluas </a:t>
            </a:r>
            <a:r>
              <a:rPr lang="en-US" i="1"/>
              <a:t>insight</a:t>
            </a:r>
            <a:r>
              <a:rPr lang="en-US"/>
              <a:t> yang tercipta.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03662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4332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3710D474-8098-429D-AC93-8EA45065C151}"/>
              </a:ext>
            </a:extLst>
          </p:cNvPr>
          <p:cNvSpPr txBox="1">
            <a:spLocks/>
          </p:cNvSpPr>
          <p:nvPr/>
        </p:nvSpPr>
        <p:spPr>
          <a:xfrm flipH="1">
            <a:off x="5846501" y="4572000"/>
            <a:ext cx="3297499" cy="571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/>
              <a:t>Perbandingan Kategori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115DC5-BC33-4D09-A7AC-ED36821B8B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59867" y="166203"/>
            <a:ext cx="3618006" cy="41924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58EDF-B5B4-4695-AFB6-D3D50536EC2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20407" y="166203"/>
            <a:ext cx="3737293" cy="42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253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4332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3710D474-8098-429D-AC93-8EA45065C151}"/>
              </a:ext>
            </a:extLst>
          </p:cNvPr>
          <p:cNvSpPr txBox="1">
            <a:spLocks/>
          </p:cNvSpPr>
          <p:nvPr/>
        </p:nvSpPr>
        <p:spPr>
          <a:xfrm flipH="1">
            <a:off x="5394960" y="4572000"/>
            <a:ext cx="3749040" cy="571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/>
              <a:t>Perubahan Terhadap Waktu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F6EF2-FCDB-45FF-A38A-7E928788E84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580" y="225743"/>
            <a:ext cx="4607560" cy="3686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FAC9B-FBDB-4DD8-A3CE-7BA304AE7F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65851" y="225743"/>
            <a:ext cx="4280818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6546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3570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3710D474-8098-429D-AC93-8EA45065C151}"/>
              </a:ext>
            </a:extLst>
          </p:cNvPr>
          <p:cNvSpPr txBox="1">
            <a:spLocks/>
          </p:cNvSpPr>
          <p:nvPr/>
        </p:nvSpPr>
        <p:spPr>
          <a:xfrm flipH="1">
            <a:off x="3771900" y="4572000"/>
            <a:ext cx="5372100" cy="571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/>
              <a:t>Hierarki dan Hubungan Keseluruhan-Bagian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F942A-DCEF-45D1-AB63-336E9D700A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942" y="325755"/>
            <a:ext cx="4582795" cy="3623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88AE7-40D2-4F64-84E3-B5AFC46D6BE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77059" y="325754"/>
            <a:ext cx="4397022" cy="36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655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3570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3710D474-8098-429D-AC93-8EA45065C151}"/>
              </a:ext>
            </a:extLst>
          </p:cNvPr>
          <p:cNvSpPr txBox="1">
            <a:spLocks/>
          </p:cNvSpPr>
          <p:nvPr/>
        </p:nvSpPr>
        <p:spPr>
          <a:xfrm flipH="1">
            <a:off x="6141720" y="4572000"/>
            <a:ext cx="3002280" cy="571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i="1"/>
              <a:t>Plotting Relationship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11D5F-F865-4072-A925-5ABA90FC18E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3669" y="52388"/>
            <a:ext cx="6239511" cy="2232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EFA55-1C55-43E7-8DDF-94CFE90C059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750820" y="2256125"/>
            <a:ext cx="6239511" cy="22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9252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Korelasi</a:t>
            </a: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Hubungan kuantitatif antardata.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7590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-35702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3710D474-8098-429D-AC93-8EA45065C151}"/>
              </a:ext>
            </a:extLst>
          </p:cNvPr>
          <p:cNvSpPr txBox="1">
            <a:spLocks/>
          </p:cNvSpPr>
          <p:nvPr/>
        </p:nvSpPr>
        <p:spPr>
          <a:xfrm flipH="1">
            <a:off x="0" y="4572000"/>
            <a:ext cx="4404360" cy="571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/>
              <a:t>Tabel, Grafik, dan Matriks Korelasi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C38A8-DBD1-4424-A9E1-D3E859AD78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79942"/>
            <a:ext cx="3987340" cy="1406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0B6497-3B74-4649-A7DF-D39F100E405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3254" y="79942"/>
            <a:ext cx="3625850" cy="3233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47D53-2462-498D-A0C1-F664D394107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95325" y="1566570"/>
            <a:ext cx="3492414" cy="3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232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>
            <a:spLocks noGrp="1"/>
          </p:cNvSpPr>
          <p:nvPr>
            <p:ph type="title" idx="4"/>
          </p:nvPr>
        </p:nvSpPr>
        <p:spPr>
          <a:xfrm>
            <a:off x="3240099" y="5019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4A947"/>
                </a:solidFill>
              </a:rPr>
              <a:t>Kesimpulan dari hasil analisis korelasi</a:t>
            </a:r>
            <a:endParaRPr>
              <a:solidFill>
                <a:srgbClr val="E4A947"/>
              </a:solidFill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1"/>
          </p:nvPr>
        </p:nvSpPr>
        <p:spPr>
          <a:xfrm flipH="1">
            <a:off x="1249375" y="3142386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Loudness dan Energy serta Valence dan Danceability berbanding lurus.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2"/>
          </p:nvPr>
        </p:nvSpPr>
        <p:spPr>
          <a:xfrm flipH="1">
            <a:off x="3608725" y="3142386"/>
            <a:ext cx="192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Acousticness dan Energy serta Acousticness dan Loudness berbanding terbalik.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subTitle" idx="3"/>
          </p:nvPr>
        </p:nvSpPr>
        <p:spPr>
          <a:xfrm flipH="1">
            <a:off x="6067825" y="3142386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Data-data lain tidak memiliki hubungan yang jelas.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7"/>
          <p:cNvSpPr txBox="1">
            <a:spLocks noGrp="1"/>
          </p:cNvSpPr>
          <p:nvPr>
            <p:ph type="ctrTitle" idx="5"/>
          </p:nvPr>
        </p:nvSpPr>
        <p:spPr>
          <a:xfrm flipH="1">
            <a:off x="3480088" y="2374551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2</a:t>
            </a:r>
            <a:endParaRPr sz="2000"/>
          </a:p>
        </p:txBody>
      </p:sp>
      <p:sp>
        <p:nvSpPr>
          <p:cNvPr id="333" name="Google Shape;333;p37"/>
          <p:cNvSpPr txBox="1">
            <a:spLocks noGrp="1"/>
          </p:cNvSpPr>
          <p:nvPr>
            <p:ph type="ctrTitle" idx="6"/>
          </p:nvPr>
        </p:nvSpPr>
        <p:spPr>
          <a:xfrm flipH="1">
            <a:off x="5880625" y="2374551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3</a:t>
            </a:r>
            <a:endParaRPr sz="2000"/>
          </a:p>
        </p:txBody>
      </p:sp>
      <p:sp>
        <p:nvSpPr>
          <p:cNvPr id="334" name="Google Shape;334;p37"/>
          <p:cNvSpPr txBox="1">
            <a:spLocks noGrp="1"/>
          </p:cNvSpPr>
          <p:nvPr>
            <p:ph type="ctrTitle"/>
          </p:nvPr>
        </p:nvSpPr>
        <p:spPr>
          <a:xfrm flipH="1">
            <a:off x="1079575" y="2374551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1</a:t>
            </a:r>
            <a:endParaRPr sz="2000"/>
          </a:p>
        </p:txBody>
      </p:sp>
      <p:grpSp>
        <p:nvGrpSpPr>
          <p:cNvPr id="335" name="Google Shape;335;p37"/>
          <p:cNvGrpSpPr/>
          <p:nvPr/>
        </p:nvGrpSpPr>
        <p:grpSpPr>
          <a:xfrm>
            <a:off x="2025127" y="2177869"/>
            <a:ext cx="303757" cy="303757"/>
            <a:chOff x="1190625" y="238125"/>
            <a:chExt cx="5219200" cy="5219200"/>
          </a:xfrm>
        </p:grpSpPr>
        <p:sp>
          <p:nvSpPr>
            <p:cNvPr id="336" name="Google Shape;336;p37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32131" y="86638"/>
                  </a:moveTo>
                  <a:cubicBezTo>
                    <a:pt x="35490" y="90814"/>
                    <a:pt x="37774" y="95837"/>
                    <a:pt x="38687" y="101122"/>
                  </a:cubicBezTo>
                  <a:lnTo>
                    <a:pt x="25085" y="101122"/>
                  </a:lnTo>
                  <a:cubicBezTo>
                    <a:pt x="26129" y="95772"/>
                    <a:pt x="28542" y="90781"/>
                    <a:pt x="32131" y="86638"/>
                  </a:cubicBezTo>
                  <a:close/>
                  <a:moveTo>
                    <a:pt x="176637" y="86638"/>
                  </a:moveTo>
                  <a:cubicBezTo>
                    <a:pt x="180225" y="90781"/>
                    <a:pt x="182639" y="95772"/>
                    <a:pt x="183682" y="101122"/>
                  </a:cubicBezTo>
                  <a:lnTo>
                    <a:pt x="170080" y="101122"/>
                  </a:lnTo>
                  <a:cubicBezTo>
                    <a:pt x="170993" y="95837"/>
                    <a:pt x="173277" y="90814"/>
                    <a:pt x="176637" y="86638"/>
                  </a:cubicBezTo>
                  <a:close/>
                  <a:moveTo>
                    <a:pt x="104416" y="86704"/>
                  </a:moveTo>
                  <a:cubicBezTo>
                    <a:pt x="112473" y="96066"/>
                    <a:pt x="117236" y="107646"/>
                    <a:pt x="118117" y="119976"/>
                  </a:cubicBezTo>
                  <a:lnTo>
                    <a:pt x="90651" y="119976"/>
                  </a:lnTo>
                  <a:cubicBezTo>
                    <a:pt x="91531" y="107646"/>
                    <a:pt x="96294" y="96066"/>
                    <a:pt x="104416" y="86704"/>
                  </a:cubicBezTo>
                  <a:close/>
                  <a:moveTo>
                    <a:pt x="39144" y="109277"/>
                  </a:moveTo>
                  <a:lnTo>
                    <a:pt x="39144" y="130936"/>
                  </a:lnTo>
                  <a:lnTo>
                    <a:pt x="24465" y="141244"/>
                  </a:lnTo>
                  <a:lnTo>
                    <a:pt x="24465" y="109277"/>
                  </a:lnTo>
                  <a:close/>
                  <a:moveTo>
                    <a:pt x="184302" y="109277"/>
                  </a:moveTo>
                  <a:lnTo>
                    <a:pt x="184302" y="141244"/>
                  </a:lnTo>
                  <a:lnTo>
                    <a:pt x="169623" y="130936"/>
                  </a:lnTo>
                  <a:lnTo>
                    <a:pt x="169623" y="109277"/>
                  </a:lnTo>
                  <a:close/>
                  <a:moveTo>
                    <a:pt x="56269" y="128914"/>
                  </a:moveTo>
                  <a:lnTo>
                    <a:pt x="56269" y="184302"/>
                  </a:lnTo>
                  <a:lnTo>
                    <a:pt x="8155" y="184302"/>
                  </a:lnTo>
                  <a:lnTo>
                    <a:pt x="8155" y="182410"/>
                  </a:lnTo>
                  <a:cubicBezTo>
                    <a:pt x="8155" y="170015"/>
                    <a:pt x="14222" y="158369"/>
                    <a:pt x="24367" y="151258"/>
                  </a:cubicBezTo>
                  <a:lnTo>
                    <a:pt x="56269" y="128914"/>
                  </a:lnTo>
                  <a:close/>
                  <a:moveTo>
                    <a:pt x="104449" y="9003"/>
                  </a:moveTo>
                  <a:cubicBezTo>
                    <a:pt x="118117" y="18561"/>
                    <a:pt x="128751" y="31413"/>
                    <a:pt x="135601" y="46092"/>
                  </a:cubicBezTo>
                  <a:lnTo>
                    <a:pt x="101807" y="46092"/>
                  </a:lnTo>
                  <a:cubicBezTo>
                    <a:pt x="99556" y="46092"/>
                    <a:pt x="97729" y="47919"/>
                    <a:pt x="97729" y="50169"/>
                  </a:cubicBezTo>
                  <a:cubicBezTo>
                    <a:pt x="97729" y="52420"/>
                    <a:pt x="99556" y="54247"/>
                    <a:pt x="101807" y="54247"/>
                  </a:cubicBezTo>
                  <a:lnTo>
                    <a:pt x="138928" y="54247"/>
                  </a:lnTo>
                  <a:cubicBezTo>
                    <a:pt x="142451" y="64196"/>
                    <a:pt x="144343" y="74797"/>
                    <a:pt x="144343" y="85692"/>
                  </a:cubicBezTo>
                  <a:lnTo>
                    <a:pt x="144343" y="184302"/>
                  </a:lnTo>
                  <a:lnTo>
                    <a:pt x="126402" y="184302"/>
                  </a:lnTo>
                  <a:lnTo>
                    <a:pt x="126402" y="124021"/>
                  </a:lnTo>
                  <a:cubicBezTo>
                    <a:pt x="126402" y="106602"/>
                    <a:pt x="119617" y="90194"/>
                    <a:pt x="107287" y="77864"/>
                  </a:cubicBezTo>
                  <a:cubicBezTo>
                    <a:pt x="106483" y="77060"/>
                    <a:pt x="105433" y="76661"/>
                    <a:pt x="104384" y="76661"/>
                  </a:cubicBezTo>
                  <a:cubicBezTo>
                    <a:pt x="103345" y="76661"/>
                    <a:pt x="102308" y="77052"/>
                    <a:pt x="101513" y="77831"/>
                  </a:cubicBezTo>
                  <a:cubicBezTo>
                    <a:pt x="89183" y="90194"/>
                    <a:pt x="82365" y="106602"/>
                    <a:pt x="82365" y="124053"/>
                  </a:cubicBezTo>
                  <a:lnTo>
                    <a:pt x="82365" y="184302"/>
                  </a:lnTo>
                  <a:lnTo>
                    <a:pt x="64424" y="184302"/>
                  </a:lnTo>
                  <a:lnTo>
                    <a:pt x="64424" y="85758"/>
                  </a:lnTo>
                  <a:cubicBezTo>
                    <a:pt x="64424" y="55030"/>
                    <a:pt x="79332" y="26520"/>
                    <a:pt x="104449" y="9003"/>
                  </a:cubicBezTo>
                  <a:close/>
                  <a:moveTo>
                    <a:pt x="152498" y="128914"/>
                  </a:moveTo>
                  <a:lnTo>
                    <a:pt x="184400" y="151258"/>
                  </a:lnTo>
                  <a:cubicBezTo>
                    <a:pt x="194545" y="158369"/>
                    <a:pt x="200612" y="170015"/>
                    <a:pt x="200612" y="182410"/>
                  </a:cubicBezTo>
                  <a:lnTo>
                    <a:pt x="200612" y="184302"/>
                  </a:lnTo>
                  <a:lnTo>
                    <a:pt x="152498" y="184302"/>
                  </a:lnTo>
                  <a:lnTo>
                    <a:pt x="152498" y="128914"/>
                  </a:lnTo>
                  <a:close/>
                  <a:moveTo>
                    <a:pt x="39144" y="192457"/>
                  </a:moveTo>
                  <a:lnTo>
                    <a:pt x="39144" y="200612"/>
                  </a:lnTo>
                  <a:lnTo>
                    <a:pt x="24465" y="200612"/>
                  </a:lnTo>
                  <a:lnTo>
                    <a:pt x="24465" y="192457"/>
                  </a:lnTo>
                  <a:close/>
                  <a:moveTo>
                    <a:pt x="118247" y="128131"/>
                  </a:moveTo>
                  <a:lnTo>
                    <a:pt x="118247" y="200612"/>
                  </a:lnTo>
                  <a:lnTo>
                    <a:pt x="108461" y="200612"/>
                  </a:lnTo>
                  <a:lnTo>
                    <a:pt x="108461" y="154716"/>
                  </a:lnTo>
                  <a:cubicBezTo>
                    <a:pt x="108461" y="152465"/>
                    <a:pt x="106634" y="150639"/>
                    <a:pt x="104384" y="150639"/>
                  </a:cubicBezTo>
                  <a:cubicBezTo>
                    <a:pt x="102133" y="150639"/>
                    <a:pt x="100306" y="152465"/>
                    <a:pt x="100306" y="154716"/>
                  </a:cubicBezTo>
                  <a:lnTo>
                    <a:pt x="100306" y="200612"/>
                  </a:lnTo>
                  <a:lnTo>
                    <a:pt x="90520" y="200612"/>
                  </a:lnTo>
                  <a:lnTo>
                    <a:pt x="90520" y="128131"/>
                  </a:lnTo>
                  <a:close/>
                  <a:moveTo>
                    <a:pt x="184302" y="192457"/>
                  </a:moveTo>
                  <a:lnTo>
                    <a:pt x="184302" y="200612"/>
                  </a:lnTo>
                  <a:lnTo>
                    <a:pt x="169623" y="200612"/>
                  </a:lnTo>
                  <a:lnTo>
                    <a:pt x="169623" y="192457"/>
                  </a:lnTo>
                  <a:close/>
                  <a:moveTo>
                    <a:pt x="104432" y="0"/>
                  </a:moveTo>
                  <a:cubicBezTo>
                    <a:pt x="103650" y="0"/>
                    <a:pt x="102867" y="228"/>
                    <a:pt x="102198" y="685"/>
                  </a:cubicBezTo>
                  <a:cubicBezTo>
                    <a:pt x="73427" y="19539"/>
                    <a:pt x="56269" y="51344"/>
                    <a:pt x="56269" y="85758"/>
                  </a:cubicBezTo>
                  <a:lnTo>
                    <a:pt x="56269" y="118965"/>
                  </a:lnTo>
                  <a:lnTo>
                    <a:pt x="47299" y="125228"/>
                  </a:lnTo>
                  <a:lnTo>
                    <a:pt x="47299" y="106471"/>
                  </a:lnTo>
                  <a:cubicBezTo>
                    <a:pt x="47299" y="95739"/>
                    <a:pt x="42863" y="85334"/>
                    <a:pt x="35164" y="77896"/>
                  </a:cubicBezTo>
                  <a:lnTo>
                    <a:pt x="35034" y="77798"/>
                  </a:lnTo>
                  <a:cubicBezTo>
                    <a:pt x="34250" y="77031"/>
                    <a:pt x="33236" y="76648"/>
                    <a:pt x="32219" y="76648"/>
                  </a:cubicBezTo>
                  <a:cubicBezTo>
                    <a:pt x="31246" y="76648"/>
                    <a:pt x="30270" y="76999"/>
                    <a:pt x="29488" y="77701"/>
                  </a:cubicBezTo>
                  <a:cubicBezTo>
                    <a:pt x="21105" y="85203"/>
                    <a:pt x="16310" y="95968"/>
                    <a:pt x="16310" y="107221"/>
                  </a:cubicBezTo>
                  <a:lnTo>
                    <a:pt x="16310" y="147181"/>
                  </a:lnTo>
                  <a:cubicBezTo>
                    <a:pt x="6035" y="155923"/>
                    <a:pt x="0" y="168775"/>
                    <a:pt x="0" y="182410"/>
                  </a:cubicBezTo>
                  <a:lnTo>
                    <a:pt x="0" y="188380"/>
                  </a:lnTo>
                  <a:cubicBezTo>
                    <a:pt x="0" y="190630"/>
                    <a:pt x="1827" y="192457"/>
                    <a:pt x="4077" y="192457"/>
                  </a:cubicBezTo>
                  <a:lnTo>
                    <a:pt x="16310" y="192457"/>
                  </a:lnTo>
                  <a:lnTo>
                    <a:pt x="16310" y="204690"/>
                  </a:lnTo>
                  <a:cubicBezTo>
                    <a:pt x="16310" y="206940"/>
                    <a:pt x="18137" y="208767"/>
                    <a:pt x="20387" y="208767"/>
                  </a:cubicBezTo>
                  <a:lnTo>
                    <a:pt x="43221" y="208767"/>
                  </a:lnTo>
                  <a:cubicBezTo>
                    <a:pt x="45472" y="208767"/>
                    <a:pt x="47299" y="206940"/>
                    <a:pt x="47299" y="204690"/>
                  </a:cubicBezTo>
                  <a:lnTo>
                    <a:pt x="47299" y="192457"/>
                  </a:lnTo>
                  <a:lnTo>
                    <a:pt x="82365" y="192457"/>
                  </a:lnTo>
                  <a:lnTo>
                    <a:pt x="82365" y="204690"/>
                  </a:lnTo>
                  <a:cubicBezTo>
                    <a:pt x="82365" y="206940"/>
                    <a:pt x="84192" y="208767"/>
                    <a:pt x="86443" y="208767"/>
                  </a:cubicBezTo>
                  <a:lnTo>
                    <a:pt x="122324" y="208767"/>
                  </a:lnTo>
                  <a:cubicBezTo>
                    <a:pt x="124575" y="208767"/>
                    <a:pt x="126402" y="206940"/>
                    <a:pt x="126402" y="204690"/>
                  </a:cubicBezTo>
                  <a:lnTo>
                    <a:pt x="126402" y="192457"/>
                  </a:lnTo>
                  <a:lnTo>
                    <a:pt x="161468" y="192457"/>
                  </a:lnTo>
                  <a:lnTo>
                    <a:pt x="161468" y="204690"/>
                  </a:lnTo>
                  <a:cubicBezTo>
                    <a:pt x="161468" y="206940"/>
                    <a:pt x="163295" y="208767"/>
                    <a:pt x="165546" y="208767"/>
                  </a:cubicBezTo>
                  <a:lnTo>
                    <a:pt x="188380" y="208767"/>
                  </a:lnTo>
                  <a:cubicBezTo>
                    <a:pt x="190630" y="208767"/>
                    <a:pt x="192457" y="206940"/>
                    <a:pt x="192457" y="204690"/>
                  </a:cubicBezTo>
                  <a:lnTo>
                    <a:pt x="192457" y="192457"/>
                  </a:lnTo>
                  <a:lnTo>
                    <a:pt x="204690" y="192457"/>
                  </a:lnTo>
                  <a:cubicBezTo>
                    <a:pt x="206940" y="192457"/>
                    <a:pt x="208767" y="190630"/>
                    <a:pt x="208767" y="188380"/>
                  </a:cubicBezTo>
                  <a:lnTo>
                    <a:pt x="208767" y="182410"/>
                  </a:lnTo>
                  <a:cubicBezTo>
                    <a:pt x="208767" y="168775"/>
                    <a:pt x="202732" y="155923"/>
                    <a:pt x="192457" y="147181"/>
                  </a:cubicBezTo>
                  <a:lnTo>
                    <a:pt x="192457" y="107221"/>
                  </a:lnTo>
                  <a:cubicBezTo>
                    <a:pt x="192457" y="95968"/>
                    <a:pt x="187662" y="85203"/>
                    <a:pt x="179279" y="77701"/>
                  </a:cubicBezTo>
                  <a:cubicBezTo>
                    <a:pt x="178497" y="76999"/>
                    <a:pt x="177521" y="76648"/>
                    <a:pt x="176548" y="76648"/>
                  </a:cubicBezTo>
                  <a:cubicBezTo>
                    <a:pt x="175531" y="76648"/>
                    <a:pt x="174517" y="77031"/>
                    <a:pt x="173733" y="77798"/>
                  </a:cubicBezTo>
                  <a:lnTo>
                    <a:pt x="173603" y="77896"/>
                  </a:lnTo>
                  <a:cubicBezTo>
                    <a:pt x="165905" y="85334"/>
                    <a:pt x="161468" y="95739"/>
                    <a:pt x="161468" y="106471"/>
                  </a:cubicBezTo>
                  <a:lnTo>
                    <a:pt x="161468" y="125228"/>
                  </a:lnTo>
                  <a:lnTo>
                    <a:pt x="152498" y="118965"/>
                  </a:lnTo>
                  <a:lnTo>
                    <a:pt x="152498" y="85692"/>
                  </a:lnTo>
                  <a:cubicBezTo>
                    <a:pt x="152498" y="51344"/>
                    <a:pt x="135372" y="19539"/>
                    <a:pt x="106667" y="685"/>
                  </a:cubicBezTo>
                  <a:cubicBezTo>
                    <a:pt x="105998" y="228"/>
                    <a:pt x="105215" y="0"/>
                    <a:pt x="104432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3249750" y="13904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8"/>
                    <a:pt x="1207" y="1208"/>
                  </a:cubicBezTo>
                  <a:cubicBezTo>
                    <a:pt x="424" y="1958"/>
                    <a:pt x="0" y="3035"/>
                    <a:pt x="0" y="4078"/>
                  </a:cubicBezTo>
                  <a:cubicBezTo>
                    <a:pt x="0" y="5155"/>
                    <a:pt x="424" y="6231"/>
                    <a:pt x="1207" y="6982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2"/>
                  </a:cubicBezTo>
                  <a:cubicBezTo>
                    <a:pt x="7731" y="6231"/>
                    <a:pt x="8155" y="5155"/>
                    <a:pt x="8155" y="4078"/>
                  </a:cubicBezTo>
                  <a:cubicBezTo>
                    <a:pt x="8155" y="3035"/>
                    <a:pt x="7731" y="1958"/>
                    <a:pt x="6948" y="1208"/>
                  </a:cubicBezTo>
                  <a:cubicBezTo>
                    <a:pt x="6198" y="458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3698275" y="36477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8"/>
                    <a:pt x="1207" y="6981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1"/>
                  </a:cubicBezTo>
                  <a:cubicBezTo>
                    <a:pt x="7731" y="6198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8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7"/>
          <p:cNvGrpSpPr/>
          <p:nvPr/>
        </p:nvGrpSpPr>
        <p:grpSpPr>
          <a:xfrm>
            <a:off x="6826736" y="2175784"/>
            <a:ext cx="308414" cy="307933"/>
            <a:chOff x="1190625" y="238125"/>
            <a:chExt cx="5227350" cy="5219200"/>
          </a:xfrm>
        </p:grpSpPr>
        <p:sp>
          <p:nvSpPr>
            <p:cNvPr id="340" name="Google Shape;340;p37"/>
            <p:cNvSpPr/>
            <p:nvPr/>
          </p:nvSpPr>
          <p:spPr>
            <a:xfrm>
              <a:off x="2355950" y="870325"/>
              <a:ext cx="489325" cy="468725"/>
            </a:xfrm>
            <a:custGeom>
              <a:avLst/>
              <a:gdLst/>
              <a:ahLst/>
              <a:cxnLst/>
              <a:rect l="l" t="t" r="r" b="b"/>
              <a:pathLst>
                <a:path w="19573" h="18749" extrusionOk="0">
                  <a:moveTo>
                    <a:pt x="15087" y="1"/>
                  </a:moveTo>
                  <a:cubicBezTo>
                    <a:pt x="14044" y="1"/>
                    <a:pt x="13000" y="400"/>
                    <a:pt x="12201" y="1199"/>
                  </a:cubicBezTo>
                  <a:lnTo>
                    <a:pt x="1599" y="11801"/>
                  </a:lnTo>
                  <a:cubicBezTo>
                    <a:pt x="1" y="13367"/>
                    <a:pt x="1" y="15976"/>
                    <a:pt x="1599" y="17542"/>
                  </a:cubicBezTo>
                  <a:cubicBezTo>
                    <a:pt x="2415" y="18357"/>
                    <a:pt x="3458" y="18749"/>
                    <a:pt x="4502" y="18749"/>
                  </a:cubicBezTo>
                  <a:cubicBezTo>
                    <a:pt x="5546" y="18749"/>
                    <a:pt x="6590" y="18357"/>
                    <a:pt x="7373" y="17542"/>
                  </a:cubicBezTo>
                  <a:lnTo>
                    <a:pt x="17974" y="6940"/>
                  </a:lnTo>
                  <a:cubicBezTo>
                    <a:pt x="19573" y="5375"/>
                    <a:pt x="19573" y="2765"/>
                    <a:pt x="17974" y="1199"/>
                  </a:cubicBezTo>
                  <a:cubicBezTo>
                    <a:pt x="17175" y="400"/>
                    <a:pt x="16131" y="1"/>
                    <a:pt x="15087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2088475" y="2022425"/>
              <a:ext cx="652425" cy="673625"/>
            </a:xfrm>
            <a:custGeom>
              <a:avLst/>
              <a:gdLst/>
              <a:ahLst/>
              <a:cxnLst/>
              <a:rect l="l" t="t" r="r" b="b"/>
              <a:pathLst>
                <a:path w="26097" h="26945" extrusionOk="0">
                  <a:moveTo>
                    <a:pt x="17941" y="8155"/>
                  </a:moveTo>
                  <a:lnTo>
                    <a:pt x="17941" y="18789"/>
                  </a:lnTo>
                  <a:lnTo>
                    <a:pt x="8155" y="18789"/>
                  </a:lnTo>
                  <a:lnTo>
                    <a:pt x="8155" y="8155"/>
                  </a:lnTo>
                  <a:close/>
                  <a:moveTo>
                    <a:pt x="7862" y="0"/>
                  </a:moveTo>
                  <a:cubicBezTo>
                    <a:pt x="3523" y="0"/>
                    <a:pt x="0" y="3523"/>
                    <a:pt x="0" y="7862"/>
                  </a:cubicBezTo>
                  <a:lnTo>
                    <a:pt x="0" y="19083"/>
                  </a:lnTo>
                  <a:cubicBezTo>
                    <a:pt x="0" y="23421"/>
                    <a:pt x="3523" y="26944"/>
                    <a:pt x="7862" y="26944"/>
                  </a:cubicBezTo>
                  <a:lnTo>
                    <a:pt x="18235" y="26944"/>
                  </a:lnTo>
                  <a:cubicBezTo>
                    <a:pt x="22573" y="26944"/>
                    <a:pt x="26096" y="23421"/>
                    <a:pt x="26096" y="19083"/>
                  </a:cubicBezTo>
                  <a:lnTo>
                    <a:pt x="26096" y="7862"/>
                  </a:lnTo>
                  <a:cubicBezTo>
                    <a:pt x="26096" y="3523"/>
                    <a:pt x="22573" y="0"/>
                    <a:pt x="18235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3249750" y="20526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207" y="1207"/>
                  </a:cubicBezTo>
                  <a:cubicBezTo>
                    <a:pt x="424" y="1957"/>
                    <a:pt x="0" y="3001"/>
                    <a:pt x="0" y="4078"/>
                  </a:cubicBezTo>
                  <a:cubicBezTo>
                    <a:pt x="0" y="5154"/>
                    <a:pt x="424" y="6198"/>
                    <a:pt x="1207" y="6948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8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7"/>
                    <a:pt x="6948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1190625" y="238125"/>
              <a:ext cx="5227350" cy="5219200"/>
            </a:xfrm>
            <a:custGeom>
              <a:avLst/>
              <a:gdLst/>
              <a:ahLst/>
              <a:cxnLst/>
              <a:rect l="l" t="t" r="r" b="b"/>
              <a:pathLst>
                <a:path w="209094" h="208768" extrusionOk="0">
                  <a:moveTo>
                    <a:pt x="50235" y="8155"/>
                  </a:moveTo>
                  <a:cubicBezTo>
                    <a:pt x="51702" y="8155"/>
                    <a:pt x="53105" y="8285"/>
                    <a:pt x="54508" y="8579"/>
                  </a:cubicBezTo>
                  <a:lnTo>
                    <a:pt x="39861" y="23225"/>
                  </a:lnTo>
                  <a:cubicBezTo>
                    <a:pt x="38263" y="24791"/>
                    <a:pt x="38263" y="27401"/>
                    <a:pt x="39861" y="28966"/>
                  </a:cubicBezTo>
                  <a:cubicBezTo>
                    <a:pt x="40644" y="29782"/>
                    <a:pt x="41688" y="30173"/>
                    <a:pt x="42732" y="30173"/>
                  </a:cubicBezTo>
                  <a:cubicBezTo>
                    <a:pt x="43776" y="30173"/>
                    <a:pt x="44820" y="29782"/>
                    <a:pt x="45635" y="28966"/>
                  </a:cubicBezTo>
                  <a:lnTo>
                    <a:pt x="62630" y="11971"/>
                  </a:lnTo>
                  <a:cubicBezTo>
                    <a:pt x="68534" y="15951"/>
                    <a:pt x="72416" y="22703"/>
                    <a:pt x="72416" y="30336"/>
                  </a:cubicBezTo>
                  <a:lnTo>
                    <a:pt x="72416" y="44298"/>
                  </a:lnTo>
                  <a:cubicBezTo>
                    <a:pt x="72416" y="47299"/>
                    <a:pt x="69970" y="49745"/>
                    <a:pt x="66969" y="49745"/>
                  </a:cubicBezTo>
                  <a:lnTo>
                    <a:pt x="33501" y="49745"/>
                  </a:lnTo>
                  <a:cubicBezTo>
                    <a:pt x="30500" y="49745"/>
                    <a:pt x="28053" y="47299"/>
                    <a:pt x="28053" y="44298"/>
                  </a:cubicBezTo>
                  <a:lnTo>
                    <a:pt x="28053" y="30336"/>
                  </a:lnTo>
                  <a:cubicBezTo>
                    <a:pt x="28053" y="18104"/>
                    <a:pt x="38002" y="8155"/>
                    <a:pt x="50235" y="8155"/>
                  </a:cubicBezTo>
                  <a:close/>
                  <a:moveTo>
                    <a:pt x="134263" y="57900"/>
                  </a:moveTo>
                  <a:lnTo>
                    <a:pt x="134263" y="65240"/>
                  </a:lnTo>
                  <a:lnTo>
                    <a:pt x="134263" y="72579"/>
                  </a:lnTo>
                  <a:lnTo>
                    <a:pt x="124641" y="72579"/>
                  </a:lnTo>
                  <a:lnTo>
                    <a:pt x="124641" y="57900"/>
                  </a:lnTo>
                  <a:close/>
                  <a:moveTo>
                    <a:pt x="22834" y="122194"/>
                  </a:moveTo>
                  <a:lnTo>
                    <a:pt x="22834" y="131295"/>
                  </a:lnTo>
                  <a:lnTo>
                    <a:pt x="18561" y="131295"/>
                  </a:lnTo>
                  <a:cubicBezTo>
                    <a:pt x="13244" y="131295"/>
                    <a:pt x="8873" y="127315"/>
                    <a:pt x="8253" y="122194"/>
                  </a:cubicBezTo>
                  <a:close/>
                  <a:moveTo>
                    <a:pt x="68502" y="125782"/>
                  </a:moveTo>
                  <a:lnTo>
                    <a:pt x="68502" y="191609"/>
                  </a:lnTo>
                  <a:cubicBezTo>
                    <a:pt x="68502" y="192914"/>
                    <a:pt x="69089" y="194121"/>
                    <a:pt x="70133" y="194871"/>
                  </a:cubicBezTo>
                  <a:cubicBezTo>
                    <a:pt x="72090" y="196339"/>
                    <a:pt x="73525" y="198361"/>
                    <a:pt x="74308" y="200612"/>
                  </a:cubicBezTo>
                  <a:lnTo>
                    <a:pt x="53823" y="200612"/>
                  </a:lnTo>
                  <a:lnTo>
                    <a:pt x="53823" y="158663"/>
                  </a:lnTo>
                  <a:lnTo>
                    <a:pt x="53823" y="141244"/>
                  </a:lnTo>
                  <a:cubicBezTo>
                    <a:pt x="53823" y="138993"/>
                    <a:pt x="51996" y="137167"/>
                    <a:pt x="49745" y="137167"/>
                  </a:cubicBezTo>
                  <a:cubicBezTo>
                    <a:pt x="47495" y="137167"/>
                    <a:pt x="45668" y="138993"/>
                    <a:pt x="45668" y="141244"/>
                  </a:cubicBezTo>
                  <a:lnTo>
                    <a:pt x="45668" y="158663"/>
                  </a:lnTo>
                  <a:lnTo>
                    <a:pt x="45668" y="200612"/>
                  </a:lnTo>
                  <a:lnTo>
                    <a:pt x="25183" y="200612"/>
                  </a:lnTo>
                  <a:cubicBezTo>
                    <a:pt x="25965" y="198361"/>
                    <a:pt x="27401" y="196339"/>
                    <a:pt x="29358" y="194871"/>
                  </a:cubicBezTo>
                  <a:cubicBezTo>
                    <a:pt x="30402" y="194121"/>
                    <a:pt x="30989" y="192914"/>
                    <a:pt x="30989" y="191609"/>
                  </a:cubicBezTo>
                  <a:lnTo>
                    <a:pt x="30989" y="125782"/>
                  </a:lnTo>
                  <a:close/>
                  <a:moveTo>
                    <a:pt x="50235" y="0"/>
                  </a:moveTo>
                  <a:cubicBezTo>
                    <a:pt x="33501" y="0"/>
                    <a:pt x="19898" y="13602"/>
                    <a:pt x="19898" y="30336"/>
                  </a:cubicBezTo>
                  <a:lnTo>
                    <a:pt x="19898" y="44298"/>
                  </a:lnTo>
                  <a:cubicBezTo>
                    <a:pt x="19898" y="46581"/>
                    <a:pt x="20485" y="48734"/>
                    <a:pt x="21464" y="50626"/>
                  </a:cubicBezTo>
                  <a:cubicBezTo>
                    <a:pt x="9134" y="53790"/>
                    <a:pt x="0" y="64979"/>
                    <a:pt x="0" y="78288"/>
                  </a:cubicBezTo>
                  <a:lnTo>
                    <a:pt x="0" y="120889"/>
                  </a:lnTo>
                  <a:cubicBezTo>
                    <a:pt x="0" y="131132"/>
                    <a:pt x="8318" y="139450"/>
                    <a:pt x="18561" y="139450"/>
                  </a:cubicBezTo>
                  <a:lnTo>
                    <a:pt x="22834" y="139450"/>
                  </a:lnTo>
                  <a:lnTo>
                    <a:pt x="22834" y="189717"/>
                  </a:lnTo>
                  <a:cubicBezTo>
                    <a:pt x="18724" y="193566"/>
                    <a:pt x="16310" y="199014"/>
                    <a:pt x="16310" y="204690"/>
                  </a:cubicBezTo>
                  <a:cubicBezTo>
                    <a:pt x="16310" y="206940"/>
                    <a:pt x="18137" y="208767"/>
                    <a:pt x="20387" y="208767"/>
                  </a:cubicBezTo>
                  <a:lnTo>
                    <a:pt x="79103" y="208767"/>
                  </a:lnTo>
                  <a:cubicBezTo>
                    <a:pt x="81354" y="208767"/>
                    <a:pt x="83181" y="206940"/>
                    <a:pt x="83181" y="204690"/>
                  </a:cubicBezTo>
                  <a:cubicBezTo>
                    <a:pt x="83181" y="199014"/>
                    <a:pt x="80767" y="193566"/>
                    <a:pt x="76657" y="189717"/>
                  </a:cubicBezTo>
                  <a:lnTo>
                    <a:pt x="76657" y="76657"/>
                  </a:lnTo>
                  <a:cubicBezTo>
                    <a:pt x="76657" y="74406"/>
                    <a:pt x="74830" y="72579"/>
                    <a:pt x="72579" y="72579"/>
                  </a:cubicBezTo>
                  <a:cubicBezTo>
                    <a:pt x="70328" y="72579"/>
                    <a:pt x="68502" y="74406"/>
                    <a:pt x="68502" y="76657"/>
                  </a:cubicBezTo>
                  <a:lnTo>
                    <a:pt x="68502" y="117627"/>
                  </a:lnTo>
                  <a:lnTo>
                    <a:pt x="30989" y="117627"/>
                  </a:lnTo>
                  <a:lnTo>
                    <a:pt x="30989" y="89705"/>
                  </a:lnTo>
                  <a:cubicBezTo>
                    <a:pt x="30989" y="87454"/>
                    <a:pt x="29162" y="85627"/>
                    <a:pt x="26911" y="85627"/>
                  </a:cubicBezTo>
                  <a:cubicBezTo>
                    <a:pt x="24661" y="85627"/>
                    <a:pt x="22834" y="87454"/>
                    <a:pt x="22834" y="89705"/>
                  </a:cubicBezTo>
                  <a:lnTo>
                    <a:pt x="22834" y="114039"/>
                  </a:lnTo>
                  <a:lnTo>
                    <a:pt x="8155" y="114039"/>
                  </a:lnTo>
                  <a:lnTo>
                    <a:pt x="8155" y="78288"/>
                  </a:lnTo>
                  <a:cubicBezTo>
                    <a:pt x="8155" y="67034"/>
                    <a:pt x="17289" y="57900"/>
                    <a:pt x="28542" y="57900"/>
                  </a:cubicBezTo>
                  <a:lnTo>
                    <a:pt x="116486" y="57900"/>
                  </a:lnTo>
                  <a:lnTo>
                    <a:pt x="116486" y="72579"/>
                  </a:lnTo>
                  <a:lnTo>
                    <a:pt x="99752" y="72579"/>
                  </a:lnTo>
                  <a:cubicBezTo>
                    <a:pt x="97501" y="72579"/>
                    <a:pt x="95674" y="74406"/>
                    <a:pt x="95674" y="76657"/>
                  </a:cubicBezTo>
                  <a:cubicBezTo>
                    <a:pt x="95674" y="78907"/>
                    <a:pt x="97501" y="80734"/>
                    <a:pt x="99752" y="80734"/>
                  </a:cubicBezTo>
                  <a:lnTo>
                    <a:pt x="134263" y="80734"/>
                  </a:lnTo>
                  <a:lnTo>
                    <a:pt x="134263" y="204690"/>
                  </a:lnTo>
                  <a:cubicBezTo>
                    <a:pt x="134263" y="206940"/>
                    <a:pt x="136090" y="208767"/>
                    <a:pt x="138341" y="208767"/>
                  </a:cubicBezTo>
                  <a:cubicBezTo>
                    <a:pt x="140592" y="208767"/>
                    <a:pt x="142418" y="206940"/>
                    <a:pt x="142418" y="204690"/>
                  </a:cubicBezTo>
                  <a:lnTo>
                    <a:pt x="142418" y="76657"/>
                  </a:lnTo>
                  <a:lnTo>
                    <a:pt x="142418" y="69317"/>
                  </a:lnTo>
                  <a:lnTo>
                    <a:pt x="154259" y="69317"/>
                  </a:lnTo>
                  <a:cubicBezTo>
                    <a:pt x="156510" y="69317"/>
                    <a:pt x="158337" y="67491"/>
                    <a:pt x="158337" y="65240"/>
                  </a:cubicBezTo>
                  <a:cubicBezTo>
                    <a:pt x="158337" y="62989"/>
                    <a:pt x="156510" y="61162"/>
                    <a:pt x="154259" y="61162"/>
                  </a:cubicBezTo>
                  <a:lnTo>
                    <a:pt x="142418" y="61162"/>
                  </a:lnTo>
                  <a:lnTo>
                    <a:pt x="142418" y="53823"/>
                  </a:lnTo>
                  <a:lnTo>
                    <a:pt x="142418" y="30173"/>
                  </a:lnTo>
                  <a:lnTo>
                    <a:pt x="194806" y="30173"/>
                  </a:lnTo>
                  <a:lnTo>
                    <a:pt x="182149" y="42765"/>
                  </a:lnTo>
                  <a:cubicBezTo>
                    <a:pt x="181366" y="43548"/>
                    <a:pt x="180942" y="44591"/>
                    <a:pt x="180942" y="45668"/>
                  </a:cubicBezTo>
                  <a:cubicBezTo>
                    <a:pt x="180942" y="46744"/>
                    <a:pt x="181366" y="47788"/>
                    <a:pt x="182149" y="48571"/>
                  </a:cubicBezTo>
                  <a:lnTo>
                    <a:pt x="194806" y="61162"/>
                  </a:lnTo>
                  <a:lnTo>
                    <a:pt x="188282" y="61162"/>
                  </a:lnTo>
                  <a:cubicBezTo>
                    <a:pt x="186031" y="61162"/>
                    <a:pt x="184204" y="62989"/>
                    <a:pt x="184204" y="65240"/>
                  </a:cubicBezTo>
                  <a:cubicBezTo>
                    <a:pt x="184204" y="67491"/>
                    <a:pt x="186031" y="69317"/>
                    <a:pt x="188282" y="69317"/>
                  </a:cubicBezTo>
                  <a:lnTo>
                    <a:pt x="204690" y="69317"/>
                  </a:lnTo>
                  <a:cubicBezTo>
                    <a:pt x="206353" y="69317"/>
                    <a:pt x="207821" y="68306"/>
                    <a:pt x="208474" y="66805"/>
                  </a:cubicBezTo>
                  <a:cubicBezTo>
                    <a:pt x="209093" y="65272"/>
                    <a:pt x="208735" y="63511"/>
                    <a:pt x="207560" y="62337"/>
                  </a:cubicBezTo>
                  <a:lnTo>
                    <a:pt x="190794" y="45668"/>
                  </a:lnTo>
                  <a:lnTo>
                    <a:pt x="207560" y="28999"/>
                  </a:lnTo>
                  <a:cubicBezTo>
                    <a:pt x="208735" y="27825"/>
                    <a:pt x="209093" y="26063"/>
                    <a:pt x="208474" y="24530"/>
                  </a:cubicBezTo>
                  <a:cubicBezTo>
                    <a:pt x="207821" y="23030"/>
                    <a:pt x="206353" y="22018"/>
                    <a:pt x="204690" y="22018"/>
                  </a:cubicBezTo>
                  <a:lnTo>
                    <a:pt x="142418" y="22018"/>
                  </a:lnTo>
                  <a:lnTo>
                    <a:pt x="142418" y="19050"/>
                  </a:lnTo>
                  <a:cubicBezTo>
                    <a:pt x="142418" y="16799"/>
                    <a:pt x="140592" y="14973"/>
                    <a:pt x="138341" y="14973"/>
                  </a:cubicBezTo>
                  <a:cubicBezTo>
                    <a:pt x="136090" y="14973"/>
                    <a:pt x="134263" y="16799"/>
                    <a:pt x="134263" y="19050"/>
                  </a:cubicBezTo>
                  <a:lnTo>
                    <a:pt x="134263" y="26096"/>
                  </a:lnTo>
                  <a:lnTo>
                    <a:pt x="134263" y="49745"/>
                  </a:lnTo>
                  <a:lnTo>
                    <a:pt x="79429" y="49745"/>
                  </a:lnTo>
                  <a:cubicBezTo>
                    <a:pt x="80147" y="48082"/>
                    <a:pt x="80571" y="46255"/>
                    <a:pt x="80571" y="44298"/>
                  </a:cubicBezTo>
                  <a:lnTo>
                    <a:pt x="80571" y="30336"/>
                  </a:lnTo>
                  <a:cubicBezTo>
                    <a:pt x="80571" y="13602"/>
                    <a:pt x="66969" y="0"/>
                    <a:pt x="50235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5376550" y="176717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207"/>
                  </a:cubicBezTo>
                  <a:cubicBezTo>
                    <a:pt x="425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208" y="6948"/>
                  </a:cubicBezTo>
                  <a:cubicBezTo>
                    <a:pt x="1958" y="7731"/>
                    <a:pt x="3002" y="8155"/>
                    <a:pt x="4078" y="8155"/>
                  </a:cubicBezTo>
                  <a:cubicBezTo>
                    <a:pt x="5155" y="8155"/>
                    <a:pt x="6199" y="7731"/>
                    <a:pt x="6949" y="6948"/>
                  </a:cubicBezTo>
                  <a:cubicBezTo>
                    <a:pt x="7732" y="6198"/>
                    <a:pt x="8156" y="5154"/>
                    <a:pt x="8156" y="4078"/>
                  </a:cubicBezTo>
                  <a:cubicBezTo>
                    <a:pt x="8156" y="3001"/>
                    <a:pt x="7732" y="1957"/>
                    <a:pt x="6949" y="1207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7"/>
          <p:cNvGrpSpPr/>
          <p:nvPr/>
        </p:nvGrpSpPr>
        <p:grpSpPr>
          <a:xfrm>
            <a:off x="4431251" y="2168475"/>
            <a:ext cx="280666" cy="322547"/>
            <a:chOff x="1529050" y="238125"/>
            <a:chExt cx="4541525" cy="5219200"/>
          </a:xfrm>
        </p:grpSpPr>
        <p:sp>
          <p:nvSpPr>
            <p:cNvPr id="346" name="Google Shape;346;p37"/>
            <p:cNvSpPr/>
            <p:nvPr/>
          </p:nvSpPr>
          <p:spPr>
            <a:xfrm>
              <a:off x="5357800" y="32758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7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207" y="6949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54" y="8156"/>
                    <a:pt x="6198" y="7732"/>
                    <a:pt x="6949" y="6949"/>
                  </a:cubicBezTo>
                  <a:cubicBezTo>
                    <a:pt x="7731" y="6199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9" y="1208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1529050" y="238125"/>
              <a:ext cx="4541525" cy="5219200"/>
            </a:xfrm>
            <a:custGeom>
              <a:avLst/>
              <a:gdLst/>
              <a:ahLst/>
              <a:cxnLst/>
              <a:rect l="l" t="t" r="r" b="b"/>
              <a:pathLst>
                <a:path w="181661" h="208768" extrusionOk="0">
                  <a:moveTo>
                    <a:pt x="48049" y="8155"/>
                  </a:moveTo>
                  <a:cubicBezTo>
                    <a:pt x="50300" y="8155"/>
                    <a:pt x="52127" y="9982"/>
                    <a:pt x="52127" y="12232"/>
                  </a:cubicBezTo>
                  <a:cubicBezTo>
                    <a:pt x="52127" y="14483"/>
                    <a:pt x="50300" y="16310"/>
                    <a:pt x="48049" y="16310"/>
                  </a:cubicBezTo>
                  <a:cubicBezTo>
                    <a:pt x="45799" y="16310"/>
                    <a:pt x="43972" y="14483"/>
                    <a:pt x="43972" y="12232"/>
                  </a:cubicBezTo>
                  <a:cubicBezTo>
                    <a:pt x="43972" y="9982"/>
                    <a:pt x="45799" y="8155"/>
                    <a:pt x="48049" y="8155"/>
                  </a:cubicBezTo>
                  <a:close/>
                  <a:moveTo>
                    <a:pt x="133676" y="8155"/>
                  </a:moveTo>
                  <a:cubicBezTo>
                    <a:pt x="135927" y="8155"/>
                    <a:pt x="137754" y="9982"/>
                    <a:pt x="137754" y="12232"/>
                  </a:cubicBezTo>
                  <a:cubicBezTo>
                    <a:pt x="137754" y="14483"/>
                    <a:pt x="135927" y="16310"/>
                    <a:pt x="133676" y="16310"/>
                  </a:cubicBezTo>
                  <a:cubicBezTo>
                    <a:pt x="131426" y="16310"/>
                    <a:pt x="129599" y="14483"/>
                    <a:pt x="129599" y="12232"/>
                  </a:cubicBezTo>
                  <a:cubicBezTo>
                    <a:pt x="129599" y="9982"/>
                    <a:pt x="131426" y="8155"/>
                    <a:pt x="133676" y="8155"/>
                  </a:cubicBezTo>
                  <a:close/>
                  <a:moveTo>
                    <a:pt x="48049" y="0"/>
                  </a:moveTo>
                  <a:cubicBezTo>
                    <a:pt x="41297" y="0"/>
                    <a:pt x="35817" y="5480"/>
                    <a:pt x="35817" y="12232"/>
                  </a:cubicBezTo>
                  <a:cubicBezTo>
                    <a:pt x="35817" y="17549"/>
                    <a:pt x="39209" y="22084"/>
                    <a:pt x="43972" y="23780"/>
                  </a:cubicBezTo>
                  <a:lnTo>
                    <a:pt x="43972" y="44689"/>
                  </a:lnTo>
                  <a:cubicBezTo>
                    <a:pt x="29684" y="57541"/>
                    <a:pt x="20714" y="76167"/>
                    <a:pt x="20714" y="96881"/>
                  </a:cubicBezTo>
                  <a:lnTo>
                    <a:pt x="20714" y="153346"/>
                  </a:lnTo>
                  <a:cubicBezTo>
                    <a:pt x="20714" y="157326"/>
                    <a:pt x="19213" y="161142"/>
                    <a:pt x="16539" y="164078"/>
                  </a:cubicBezTo>
                  <a:lnTo>
                    <a:pt x="7209" y="174321"/>
                  </a:lnTo>
                  <a:cubicBezTo>
                    <a:pt x="522" y="181627"/>
                    <a:pt x="0" y="192653"/>
                    <a:pt x="5970" y="200580"/>
                  </a:cubicBezTo>
                  <a:cubicBezTo>
                    <a:pt x="9914" y="205831"/>
                    <a:pt x="16095" y="208761"/>
                    <a:pt x="22436" y="208761"/>
                  </a:cubicBezTo>
                  <a:cubicBezTo>
                    <a:pt x="24957" y="208761"/>
                    <a:pt x="27504" y="208297"/>
                    <a:pt x="29945" y="207332"/>
                  </a:cubicBezTo>
                  <a:lnTo>
                    <a:pt x="35719" y="205048"/>
                  </a:lnTo>
                  <a:cubicBezTo>
                    <a:pt x="39006" y="203750"/>
                    <a:pt x="42446" y="203104"/>
                    <a:pt x="45906" y="203104"/>
                  </a:cubicBezTo>
                  <a:cubicBezTo>
                    <a:pt x="48180" y="203104"/>
                    <a:pt x="50462" y="203383"/>
                    <a:pt x="52714" y="203939"/>
                  </a:cubicBezTo>
                  <a:cubicBezTo>
                    <a:pt x="61358" y="206158"/>
                    <a:pt x="75026" y="208767"/>
                    <a:pt x="90814" y="208767"/>
                  </a:cubicBezTo>
                  <a:cubicBezTo>
                    <a:pt x="106635" y="208767"/>
                    <a:pt x="120270" y="206158"/>
                    <a:pt x="128947" y="203939"/>
                  </a:cubicBezTo>
                  <a:cubicBezTo>
                    <a:pt x="131185" y="203383"/>
                    <a:pt x="133460" y="203104"/>
                    <a:pt x="135732" y="203104"/>
                  </a:cubicBezTo>
                  <a:cubicBezTo>
                    <a:pt x="139187" y="203104"/>
                    <a:pt x="142635" y="203750"/>
                    <a:pt x="145942" y="205048"/>
                  </a:cubicBezTo>
                  <a:lnTo>
                    <a:pt x="151715" y="207332"/>
                  </a:lnTo>
                  <a:cubicBezTo>
                    <a:pt x="154145" y="208296"/>
                    <a:pt x="156683" y="208760"/>
                    <a:pt x="159199" y="208760"/>
                  </a:cubicBezTo>
                  <a:cubicBezTo>
                    <a:pt x="165531" y="208760"/>
                    <a:pt x="171722" y="205823"/>
                    <a:pt x="175691" y="200547"/>
                  </a:cubicBezTo>
                  <a:lnTo>
                    <a:pt x="175756" y="200482"/>
                  </a:lnTo>
                  <a:cubicBezTo>
                    <a:pt x="181660" y="192653"/>
                    <a:pt x="181171" y="181660"/>
                    <a:pt x="174614" y="174353"/>
                  </a:cubicBezTo>
                  <a:lnTo>
                    <a:pt x="165383" y="164078"/>
                  </a:lnTo>
                  <a:cubicBezTo>
                    <a:pt x="162741" y="161142"/>
                    <a:pt x="161305" y="157391"/>
                    <a:pt x="161305" y="153444"/>
                  </a:cubicBezTo>
                  <a:lnTo>
                    <a:pt x="161305" y="142386"/>
                  </a:lnTo>
                  <a:cubicBezTo>
                    <a:pt x="161305" y="140135"/>
                    <a:pt x="159479" y="138308"/>
                    <a:pt x="157228" y="138308"/>
                  </a:cubicBezTo>
                  <a:cubicBezTo>
                    <a:pt x="154977" y="138308"/>
                    <a:pt x="153151" y="140135"/>
                    <a:pt x="153151" y="142386"/>
                  </a:cubicBezTo>
                  <a:lnTo>
                    <a:pt x="153151" y="153444"/>
                  </a:lnTo>
                  <a:cubicBezTo>
                    <a:pt x="153151" y="159381"/>
                    <a:pt x="155336" y="165122"/>
                    <a:pt x="159316" y="169525"/>
                  </a:cubicBezTo>
                  <a:lnTo>
                    <a:pt x="168547" y="179801"/>
                  </a:lnTo>
                  <a:cubicBezTo>
                    <a:pt x="172494" y="184204"/>
                    <a:pt x="172788" y="190826"/>
                    <a:pt x="169232" y="195589"/>
                  </a:cubicBezTo>
                  <a:lnTo>
                    <a:pt x="169167" y="195654"/>
                  </a:lnTo>
                  <a:cubicBezTo>
                    <a:pt x="166764" y="198827"/>
                    <a:pt x="163043" y="200598"/>
                    <a:pt x="159222" y="200598"/>
                  </a:cubicBezTo>
                  <a:cubicBezTo>
                    <a:pt x="157699" y="200598"/>
                    <a:pt x="156161" y="200317"/>
                    <a:pt x="154684" y="199731"/>
                  </a:cubicBezTo>
                  <a:lnTo>
                    <a:pt x="148910" y="197481"/>
                  </a:lnTo>
                  <a:cubicBezTo>
                    <a:pt x="144661" y="195789"/>
                    <a:pt x="140210" y="194939"/>
                    <a:pt x="135736" y="194939"/>
                  </a:cubicBezTo>
                  <a:cubicBezTo>
                    <a:pt x="132792" y="194939"/>
                    <a:pt x="129837" y="195307"/>
                    <a:pt x="126924" y="196045"/>
                  </a:cubicBezTo>
                  <a:cubicBezTo>
                    <a:pt x="118704" y="198133"/>
                    <a:pt x="105786" y="200612"/>
                    <a:pt x="90814" y="200612"/>
                  </a:cubicBezTo>
                  <a:cubicBezTo>
                    <a:pt x="75874" y="200612"/>
                    <a:pt x="62924" y="198133"/>
                    <a:pt x="54704" y="196045"/>
                  </a:cubicBezTo>
                  <a:cubicBezTo>
                    <a:pt x="51803" y="195307"/>
                    <a:pt x="48857" y="194939"/>
                    <a:pt x="45915" y="194939"/>
                  </a:cubicBezTo>
                  <a:cubicBezTo>
                    <a:pt x="41445" y="194939"/>
                    <a:pt x="36987" y="195789"/>
                    <a:pt x="32718" y="197481"/>
                  </a:cubicBezTo>
                  <a:lnTo>
                    <a:pt x="26944" y="199731"/>
                  </a:lnTo>
                  <a:cubicBezTo>
                    <a:pt x="25467" y="200317"/>
                    <a:pt x="23929" y="200598"/>
                    <a:pt x="22406" y="200598"/>
                  </a:cubicBezTo>
                  <a:cubicBezTo>
                    <a:pt x="18585" y="200598"/>
                    <a:pt x="14864" y="198827"/>
                    <a:pt x="12461" y="195654"/>
                  </a:cubicBezTo>
                  <a:cubicBezTo>
                    <a:pt x="8873" y="190891"/>
                    <a:pt x="9199" y="184237"/>
                    <a:pt x="13211" y="179801"/>
                  </a:cubicBezTo>
                  <a:lnTo>
                    <a:pt x="22573" y="169591"/>
                  </a:lnTo>
                  <a:cubicBezTo>
                    <a:pt x="26618" y="165122"/>
                    <a:pt x="28869" y="159381"/>
                    <a:pt x="28869" y="153346"/>
                  </a:cubicBezTo>
                  <a:lnTo>
                    <a:pt x="28869" y="96881"/>
                  </a:lnTo>
                  <a:cubicBezTo>
                    <a:pt x="28869" y="62598"/>
                    <a:pt x="56726" y="34740"/>
                    <a:pt x="91010" y="34740"/>
                  </a:cubicBezTo>
                  <a:cubicBezTo>
                    <a:pt x="125261" y="34740"/>
                    <a:pt x="153151" y="62598"/>
                    <a:pt x="153151" y="96881"/>
                  </a:cubicBezTo>
                  <a:lnTo>
                    <a:pt x="153151" y="109472"/>
                  </a:lnTo>
                  <a:cubicBezTo>
                    <a:pt x="153151" y="111723"/>
                    <a:pt x="154977" y="113550"/>
                    <a:pt x="157228" y="113550"/>
                  </a:cubicBezTo>
                  <a:cubicBezTo>
                    <a:pt x="159479" y="113550"/>
                    <a:pt x="161305" y="111723"/>
                    <a:pt x="161305" y="109472"/>
                  </a:cubicBezTo>
                  <a:lnTo>
                    <a:pt x="161305" y="96881"/>
                  </a:lnTo>
                  <a:cubicBezTo>
                    <a:pt x="161305" y="76037"/>
                    <a:pt x="152205" y="57280"/>
                    <a:pt x="137754" y="44396"/>
                  </a:cubicBezTo>
                  <a:lnTo>
                    <a:pt x="137754" y="23780"/>
                  </a:lnTo>
                  <a:cubicBezTo>
                    <a:pt x="142484" y="22084"/>
                    <a:pt x="145909" y="17549"/>
                    <a:pt x="145909" y="12232"/>
                  </a:cubicBezTo>
                  <a:cubicBezTo>
                    <a:pt x="145909" y="5480"/>
                    <a:pt x="140396" y="0"/>
                    <a:pt x="133676" y="0"/>
                  </a:cubicBezTo>
                  <a:cubicBezTo>
                    <a:pt x="126924" y="0"/>
                    <a:pt x="121444" y="5480"/>
                    <a:pt x="121444" y="12232"/>
                  </a:cubicBezTo>
                  <a:cubicBezTo>
                    <a:pt x="121444" y="17549"/>
                    <a:pt x="124836" y="22084"/>
                    <a:pt x="129599" y="23780"/>
                  </a:cubicBezTo>
                  <a:lnTo>
                    <a:pt x="129599" y="38133"/>
                  </a:lnTo>
                  <a:cubicBezTo>
                    <a:pt x="118508" y="30826"/>
                    <a:pt x="105232" y="26585"/>
                    <a:pt x="91010" y="26585"/>
                  </a:cubicBezTo>
                  <a:cubicBezTo>
                    <a:pt x="76624" y="26585"/>
                    <a:pt x="63250" y="30924"/>
                    <a:pt x="52127" y="38328"/>
                  </a:cubicBezTo>
                  <a:lnTo>
                    <a:pt x="52127" y="23780"/>
                  </a:lnTo>
                  <a:cubicBezTo>
                    <a:pt x="56857" y="22084"/>
                    <a:pt x="60282" y="17549"/>
                    <a:pt x="60282" y="12232"/>
                  </a:cubicBezTo>
                  <a:cubicBezTo>
                    <a:pt x="60282" y="5480"/>
                    <a:pt x="54769" y="0"/>
                    <a:pt x="48049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2928425" y="2052800"/>
              <a:ext cx="1744375" cy="1590025"/>
            </a:xfrm>
            <a:custGeom>
              <a:avLst/>
              <a:gdLst/>
              <a:ahLst/>
              <a:cxnLst/>
              <a:rect l="l" t="t" r="r" b="b"/>
              <a:pathLst>
                <a:path w="69775" h="63601" extrusionOk="0">
                  <a:moveTo>
                    <a:pt x="34872" y="8147"/>
                  </a:moveTo>
                  <a:cubicBezTo>
                    <a:pt x="40939" y="8147"/>
                    <a:pt x="46974" y="10463"/>
                    <a:pt x="51606" y="15063"/>
                  </a:cubicBezTo>
                  <a:cubicBezTo>
                    <a:pt x="60804" y="24294"/>
                    <a:pt x="60804" y="39299"/>
                    <a:pt x="51606" y="48531"/>
                  </a:cubicBezTo>
                  <a:cubicBezTo>
                    <a:pt x="46990" y="53130"/>
                    <a:pt x="40931" y="55430"/>
                    <a:pt x="34872" y="55430"/>
                  </a:cubicBezTo>
                  <a:cubicBezTo>
                    <a:pt x="28812" y="55430"/>
                    <a:pt x="22753" y="53130"/>
                    <a:pt x="18138" y="48531"/>
                  </a:cubicBezTo>
                  <a:cubicBezTo>
                    <a:pt x="8939" y="39299"/>
                    <a:pt x="8939" y="24294"/>
                    <a:pt x="18138" y="15063"/>
                  </a:cubicBezTo>
                  <a:cubicBezTo>
                    <a:pt x="22770" y="10463"/>
                    <a:pt x="28804" y="8147"/>
                    <a:pt x="34872" y="8147"/>
                  </a:cubicBezTo>
                  <a:close/>
                  <a:moveTo>
                    <a:pt x="34876" y="0"/>
                  </a:moveTo>
                  <a:cubicBezTo>
                    <a:pt x="26733" y="0"/>
                    <a:pt x="18594" y="3107"/>
                    <a:pt x="12396" y="9321"/>
                  </a:cubicBezTo>
                  <a:cubicBezTo>
                    <a:pt x="1" y="21717"/>
                    <a:pt x="1" y="41876"/>
                    <a:pt x="12396" y="54272"/>
                  </a:cubicBezTo>
                  <a:cubicBezTo>
                    <a:pt x="18594" y="60502"/>
                    <a:pt x="26717" y="63601"/>
                    <a:pt x="34872" y="63601"/>
                  </a:cubicBezTo>
                  <a:cubicBezTo>
                    <a:pt x="43027" y="63601"/>
                    <a:pt x="51149" y="60502"/>
                    <a:pt x="57379" y="54272"/>
                  </a:cubicBezTo>
                  <a:cubicBezTo>
                    <a:pt x="69775" y="41876"/>
                    <a:pt x="69775" y="21717"/>
                    <a:pt x="57379" y="9321"/>
                  </a:cubicBezTo>
                  <a:cubicBezTo>
                    <a:pt x="51165" y="3107"/>
                    <a:pt x="43018" y="0"/>
                    <a:pt x="3487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3420175" y="2501325"/>
              <a:ext cx="760075" cy="692975"/>
            </a:xfrm>
            <a:custGeom>
              <a:avLst/>
              <a:gdLst/>
              <a:ahLst/>
              <a:cxnLst/>
              <a:rect l="l" t="t" r="r" b="b"/>
              <a:pathLst>
                <a:path w="30403" h="27719" extrusionOk="0">
                  <a:moveTo>
                    <a:pt x="15202" y="8147"/>
                  </a:moveTo>
                  <a:cubicBezTo>
                    <a:pt x="16669" y="8147"/>
                    <a:pt x="18137" y="8702"/>
                    <a:pt x="19246" y="9811"/>
                  </a:cubicBezTo>
                  <a:cubicBezTo>
                    <a:pt x="21465" y="12029"/>
                    <a:pt x="21465" y="15682"/>
                    <a:pt x="19246" y="17900"/>
                  </a:cubicBezTo>
                  <a:cubicBezTo>
                    <a:pt x="18137" y="19010"/>
                    <a:pt x="16678" y="19564"/>
                    <a:pt x="15214" y="19564"/>
                  </a:cubicBezTo>
                  <a:cubicBezTo>
                    <a:pt x="13750" y="19564"/>
                    <a:pt x="12282" y="19010"/>
                    <a:pt x="11157" y="17900"/>
                  </a:cubicBezTo>
                  <a:cubicBezTo>
                    <a:pt x="8939" y="15682"/>
                    <a:pt x="8939" y="12029"/>
                    <a:pt x="11157" y="9811"/>
                  </a:cubicBezTo>
                  <a:cubicBezTo>
                    <a:pt x="12266" y="8702"/>
                    <a:pt x="13734" y="8147"/>
                    <a:pt x="15202" y="8147"/>
                  </a:cubicBezTo>
                  <a:close/>
                  <a:moveTo>
                    <a:pt x="15206" y="0"/>
                  </a:moveTo>
                  <a:cubicBezTo>
                    <a:pt x="11654" y="0"/>
                    <a:pt x="8107" y="1346"/>
                    <a:pt x="5416" y="4037"/>
                  </a:cubicBezTo>
                  <a:cubicBezTo>
                    <a:pt x="1" y="9452"/>
                    <a:pt x="1" y="18259"/>
                    <a:pt x="5416" y="23674"/>
                  </a:cubicBezTo>
                  <a:cubicBezTo>
                    <a:pt x="8090" y="26349"/>
                    <a:pt x="11646" y="27719"/>
                    <a:pt x="15202" y="27719"/>
                  </a:cubicBezTo>
                  <a:cubicBezTo>
                    <a:pt x="18757" y="27719"/>
                    <a:pt x="22313" y="26349"/>
                    <a:pt x="25020" y="23674"/>
                  </a:cubicBezTo>
                  <a:cubicBezTo>
                    <a:pt x="30402" y="18259"/>
                    <a:pt x="30402" y="9452"/>
                    <a:pt x="25020" y="4037"/>
                  </a:cubicBezTo>
                  <a:cubicBezTo>
                    <a:pt x="22313" y="1346"/>
                    <a:pt x="18757" y="0"/>
                    <a:pt x="1520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3703150" y="1383075"/>
              <a:ext cx="207975" cy="203900"/>
            </a:xfrm>
            <a:custGeom>
              <a:avLst/>
              <a:gdLst/>
              <a:ahLst/>
              <a:cxnLst/>
              <a:rect l="l" t="t" r="r" b="b"/>
              <a:pathLst>
                <a:path w="8319" h="8156" extrusionOk="0">
                  <a:moveTo>
                    <a:pt x="4078" y="0"/>
                  </a:moveTo>
                  <a:cubicBezTo>
                    <a:pt x="1828" y="0"/>
                    <a:pt x="1" y="1827"/>
                    <a:pt x="1" y="4078"/>
                  </a:cubicBezTo>
                  <a:cubicBezTo>
                    <a:pt x="1" y="6329"/>
                    <a:pt x="1828" y="8155"/>
                    <a:pt x="4078" y="8155"/>
                  </a:cubicBezTo>
                  <a:lnTo>
                    <a:pt x="4241" y="8155"/>
                  </a:lnTo>
                  <a:cubicBezTo>
                    <a:pt x="6492" y="8155"/>
                    <a:pt x="8319" y="6329"/>
                    <a:pt x="8319" y="4078"/>
                  </a:cubicBezTo>
                  <a:cubicBezTo>
                    <a:pt x="8319" y="1827"/>
                    <a:pt x="6492" y="0"/>
                    <a:pt x="4241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4128025" y="1459150"/>
              <a:ext cx="760075" cy="566550"/>
            </a:xfrm>
            <a:custGeom>
              <a:avLst/>
              <a:gdLst/>
              <a:ahLst/>
              <a:cxnLst/>
              <a:rect l="l" t="t" r="r" b="b"/>
              <a:pathLst>
                <a:path w="30403" h="22662" extrusionOk="0">
                  <a:moveTo>
                    <a:pt x="4570" y="1"/>
                  </a:moveTo>
                  <a:cubicBezTo>
                    <a:pt x="2902" y="1"/>
                    <a:pt x="1338" y="1040"/>
                    <a:pt x="751" y="2698"/>
                  </a:cubicBezTo>
                  <a:cubicBezTo>
                    <a:pt x="1" y="4819"/>
                    <a:pt x="1077" y="7167"/>
                    <a:pt x="3198" y="7918"/>
                  </a:cubicBezTo>
                  <a:cubicBezTo>
                    <a:pt x="10700" y="10625"/>
                    <a:pt x="17485" y="15257"/>
                    <a:pt x="22802" y="21259"/>
                  </a:cubicBezTo>
                  <a:cubicBezTo>
                    <a:pt x="23585" y="22205"/>
                    <a:pt x="24727" y="22662"/>
                    <a:pt x="25868" y="22662"/>
                  </a:cubicBezTo>
                  <a:cubicBezTo>
                    <a:pt x="26814" y="22662"/>
                    <a:pt x="27760" y="22336"/>
                    <a:pt x="28543" y="21651"/>
                  </a:cubicBezTo>
                  <a:cubicBezTo>
                    <a:pt x="30239" y="20150"/>
                    <a:pt x="30402" y="17573"/>
                    <a:pt x="28902" y="15877"/>
                  </a:cubicBezTo>
                  <a:cubicBezTo>
                    <a:pt x="22704" y="8831"/>
                    <a:pt x="14778" y="3416"/>
                    <a:pt x="5970" y="252"/>
                  </a:cubicBezTo>
                  <a:cubicBezTo>
                    <a:pt x="5508" y="81"/>
                    <a:pt x="5035" y="1"/>
                    <a:pt x="4570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3128225" y="4072775"/>
              <a:ext cx="1343975" cy="436125"/>
            </a:xfrm>
            <a:custGeom>
              <a:avLst/>
              <a:gdLst/>
              <a:ahLst/>
              <a:cxnLst/>
              <a:rect l="l" t="t" r="r" b="b"/>
              <a:pathLst>
                <a:path w="53759" h="17445" extrusionOk="0">
                  <a:moveTo>
                    <a:pt x="49273" y="1"/>
                  </a:moveTo>
                  <a:cubicBezTo>
                    <a:pt x="48229" y="1"/>
                    <a:pt x="47185" y="400"/>
                    <a:pt x="46386" y="1200"/>
                  </a:cubicBezTo>
                  <a:cubicBezTo>
                    <a:pt x="41167" y="6419"/>
                    <a:pt x="34252" y="9289"/>
                    <a:pt x="26880" y="9289"/>
                  </a:cubicBezTo>
                  <a:cubicBezTo>
                    <a:pt x="19507" y="9289"/>
                    <a:pt x="12592" y="6419"/>
                    <a:pt x="7373" y="1200"/>
                  </a:cubicBezTo>
                  <a:cubicBezTo>
                    <a:pt x="6570" y="413"/>
                    <a:pt x="5519" y="13"/>
                    <a:pt x="4470" y="13"/>
                  </a:cubicBezTo>
                  <a:cubicBezTo>
                    <a:pt x="3431" y="13"/>
                    <a:pt x="2394" y="404"/>
                    <a:pt x="1599" y="1200"/>
                  </a:cubicBezTo>
                  <a:cubicBezTo>
                    <a:pt x="1" y="2798"/>
                    <a:pt x="1" y="5375"/>
                    <a:pt x="1599" y="6973"/>
                  </a:cubicBezTo>
                  <a:cubicBezTo>
                    <a:pt x="8351" y="13726"/>
                    <a:pt x="17322" y="17444"/>
                    <a:pt x="26880" y="17444"/>
                  </a:cubicBezTo>
                  <a:cubicBezTo>
                    <a:pt x="36437" y="17444"/>
                    <a:pt x="45408" y="13726"/>
                    <a:pt x="52160" y="6973"/>
                  </a:cubicBezTo>
                  <a:cubicBezTo>
                    <a:pt x="53758" y="5375"/>
                    <a:pt x="53758" y="2798"/>
                    <a:pt x="52160" y="1200"/>
                  </a:cubicBezTo>
                  <a:cubicBezTo>
                    <a:pt x="51361" y="400"/>
                    <a:pt x="50317" y="1"/>
                    <a:pt x="49273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37"/>
          <p:cNvCxnSpPr/>
          <p:nvPr/>
        </p:nvCxnSpPr>
        <p:spPr>
          <a:xfrm>
            <a:off x="5215250" y="2496486"/>
            <a:ext cx="1099500" cy="0"/>
          </a:xfrm>
          <a:prstGeom prst="straightConnector1">
            <a:avLst/>
          </a:prstGeom>
          <a:noFill/>
          <a:ln w="9525" cap="flat" cmpd="sng">
            <a:solidFill>
              <a:srgbClr val="E4A94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4" name="Google Shape;354;p37"/>
          <p:cNvCxnSpPr/>
          <p:nvPr/>
        </p:nvCxnSpPr>
        <p:spPr>
          <a:xfrm>
            <a:off x="2827550" y="2496486"/>
            <a:ext cx="1099500" cy="0"/>
          </a:xfrm>
          <a:prstGeom prst="straightConnector1">
            <a:avLst/>
          </a:prstGeom>
          <a:noFill/>
          <a:ln w="9525" cap="flat" cmpd="sng">
            <a:solidFill>
              <a:srgbClr val="E4A947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Cleansing</a:t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Pembahasan mengenai bersih/tidaknya data dan langkah yang diambil.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22806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1"/>
          <p:cNvSpPr txBox="1">
            <a:spLocks noGrp="1"/>
          </p:cNvSpPr>
          <p:nvPr>
            <p:ph type="title" idx="2"/>
          </p:nvPr>
        </p:nvSpPr>
        <p:spPr>
          <a:xfrm>
            <a:off x="3234299" y="828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Dosen Pengampu</a:t>
            </a:r>
            <a:endParaRPr/>
          </a:p>
        </p:txBody>
      </p:sp>
      <p:sp>
        <p:nvSpPr>
          <p:cNvPr id="1053" name="Google Shape;1053;p51"/>
          <p:cNvSpPr/>
          <p:nvPr/>
        </p:nvSpPr>
        <p:spPr>
          <a:xfrm>
            <a:off x="4112750" y="1646043"/>
            <a:ext cx="975900" cy="9927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1"/>
          <p:cNvSpPr txBox="1">
            <a:spLocks noGrp="1"/>
          </p:cNvSpPr>
          <p:nvPr>
            <p:ph type="ctrTitle" idx="3"/>
          </p:nvPr>
        </p:nvSpPr>
        <p:spPr>
          <a:xfrm flipH="1">
            <a:off x="2133600" y="2456925"/>
            <a:ext cx="48768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Wervyan Shalannanda, S.T., M.T.</a:t>
            </a:r>
            <a:br>
              <a:rPr lang="es"/>
            </a:br>
            <a:r>
              <a:rPr lang="es"/>
              <a:t>KK Teknik Telekomunikasi, STEI</a:t>
            </a:r>
            <a:endParaRPr/>
          </a:p>
        </p:txBody>
      </p:sp>
      <p:sp>
        <p:nvSpPr>
          <p:cNvPr id="1056" name="Google Shape;1056;p51"/>
          <p:cNvSpPr txBox="1">
            <a:spLocks noGrp="1"/>
          </p:cNvSpPr>
          <p:nvPr>
            <p:ph type="subTitle" idx="4"/>
          </p:nvPr>
        </p:nvSpPr>
        <p:spPr>
          <a:xfrm flipH="1">
            <a:off x="3561900" y="3373425"/>
            <a:ext cx="202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wervyan@office.itb.ac.id</a:t>
            </a:r>
            <a:endParaRPr/>
          </a:p>
        </p:txBody>
      </p:sp>
      <p:grpSp>
        <p:nvGrpSpPr>
          <p:cNvPr id="33" name="Google Shape;5809;p64">
            <a:extLst>
              <a:ext uri="{FF2B5EF4-FFF2-40B4-BE49-F238E27FC236}">
                <a16:creationId xmlns:a16="http://schemas.microsoft.com/office/drawing/2014/main" id="{588F523A-66F7-4604-9847-C69ADDB099CA}"/>
              </a:ext>
            </a:extLst>
          </p:cNvPr>
          <p:cNvGrpSpPr/>
          <p:nvPr/>
        </p:nvGrpSpPr>
        <p:grpSpPr>
          <a:xfrm>
            <a:off x="4229911" y="1733286"/>
            <a:ext cx="746198" cy="851272"/>
            <a:chOff x="-56766175" y="3198925"/>
            <a:chExt cx="279625" cy="319000"/>
          </a:xfrm>
        </p:grpSpPr>
        <p:sp>
          <p:nvSpPr>
            <p:cNvPr id="34" name="Google Shape;5810;p64">
              <a:extLst>
                <a:ext uri="{FF2B5EF4-FFF2-40B4-BE49-F238E27FC236}">
                  <a16:creationId xmlns:a16="http://schemas.microsoft.com/office/drawing/2014/main" id="{40C10F04-E9D8-4CAB-B74C-FD2E97967D23}"/>
                </a:ext>
              </a:extLst>
            </p:cNvPr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11;p64">
              <a:extLst>
                <a:ext uri="{FF2B5EF4-FFF2-40B4-BE49-F238E27FC236}">
                  <a16:creationId xmlns:a16="http://schemas.microsoft.com/office/drawing/2014/main" id="{C4EEF7E8-BE0D-4F5D-902C-EA64FBF098F4}"/>
                </a:ext>
              </a:extLst>
            </p:cNvPr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12;p64">
              <a:extLst>
                <a:ext uri="{FF2B5EF4-FFF2-40B4-BE49-F238E27FC236}">
                  <a16:creationId xmlns:a16="http://schemas.microsoft.com/office/drawing/2014/main" id="{32FA413B-3EA5-4E53-A809-4F2CF1EB41FA}"/>
                </a:ext>
              </a:extLst>
            </p:cNvPr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13;p64">
              <a:extLst>
                <a:ext uri="{FF2B5EF4-FFF2-40B4-BE49-F238E27FC236}">
                  <a16:creationId xmlns:a16="http://schemas.microsoft.com/office/drawing/2014/main" id="{7E95323A-0471-4699-A585-AEB3E0403FF2}"/>
                </a:ext>
              </a:extLst>
            </p:cNvPr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14;p64">
              <a:extLst>
                <a:ext uri="{FF2B5EF4-FFF2-40B4-BE49-F238E27FC236}">
                  <a16:creationId xmlns:a16="http://schemas.microsoft.com/office/drawing/2014/main" id="{7D8E50E3-7ED6-4F6D-8FC5-9E70944AF679}"/>
                </a:ext>
              </a:extLst>
            </p:cNvPr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15;p64">
              <a:extLst>
                <a:ext uri="{FF2B5EF4-FFF2-40B4-BE49-F238E27FC236}">
                  <a16:creationId xmlns:a16="http://schemas.microsoft.com/office/drawing/2014/main" id="{797A5D2A-960B-41FA-A4DF-F2FD22571929}"/>
                </a:ext>
              </a:extLst>
            </p:cNvPr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16;p64">
              <a:extLst>
                <a:ext uri="{FF2B5EF4-FFF2-40B4-BE49-F238E27FC236}">
                  <a16:creationId xmlns:a16="http://schemas.microsoft.com/office/drawing/2014/main" id="{6451CD21-F918-4796-B404-FCC9FA7D73AE}"/>
                </a:ext>
              </a:extLst>
            </p:cNvPr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oogle Shape;220;p30">
            <a:extLst>
              <a:ext uri="{FF2B5EF4-FFF2-40B4-BE49-F238E27FC236}">
                <a16:creationId xmlns:a16="http://schemas.microsoft.com/office/drawing/2014/main" id="{9B794668-247F-4242-B067-D4E2026969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88" y="2600927"/>
            <a:ext cx="2503824" cy="24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20;p30">
            <a:extLst>
              <a:ext uri="{FF2B5EF4-FFF2-40B4-BE49-F238E27FC236}">
                <a16:creationId xmlns:a16="http://schemas.microsoft.com/office/drawing/2014/main" id="{5943BE36-96F1-42B7-91E1-DE873CA29A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88" y="2638743"/>
            <a:ext cx="2503824" cy="2458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79749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350" y="1668488"/>
            <a:ext cx="20846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/>
          <p:nvPr/>
        </p:nvSpPr>
        <p:spPr>
          <a:xfrm rot="10800000">
            <a:off x="3333825" y="3148750"/>
            <a:ext cx="4371900" cy="3429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ctrTitle"/>
          </p:nvPr>
        </p:nvSpPr>
        <p:spPr>
          <a:xfrm flipH="1">
            <a:off x="3571874" y="3100350"/>
            <a:ext cx="3133725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B4592"/>
                </a:solidFill>
              </a:rPr>
              <a:t>Tidak ada data kosong di dataset ini.</a:t>
            </a:r>
            <a:endParaRPr>
              <a:solidFill>
                <a:srgbClr val="BB4592"/>
              </a:solidFill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52572" flipH="1">
            <a:off x="6033074" y="762000"/>
            <a:ext cx="5417422" cy="407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71384E-9FDD-416C-943D-4B5A2CF5C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65" y="1941074"/>
            <a:ext cx="3297116" cy="2758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A19F8-8B1B-4467-95D5-05BC090A8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384" y="1230065"/>
            <a:ext cx="2676356" cy="8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60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350" y="1668488"/>
            <a:ext cx="20846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/>
          <p:nvPr/>
        </p:nvSpPr>
        <p:spPr>
          <a:xfrm rot="10800000">
            <a:off x="3345180" y="3148750"/>
            <a:ext cx="4360543" cy="6777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ctrTitle"/>
          </p:nvPr>
        </p:nvSpPr>
        <p:spPr>
          <a:xfrm flipH="1">
            <a:off x="3571873" y="3100350"/>
            <a:ext cx="3651886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B4592"/>
                </a:solidFill>
              </a:rPr>
              <a:t>Namun, ada data yang bermasalah karena berupa string untuk data kuantitatif.</a:t>
            </a:r>
            <a:endParaRPr>
              <a:solidFill>
                <a:srgbClr val="BB4592"/>
              </a:solidFill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52572" flipH="1">
            <a:off x="6033074" y="762000"/>
            <a:ext cx="5417422" cy="407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CAD85-2CB9-402A-9AC5-F4BEF7DD3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71" y="4498249"/>
            <a:ext cx="8154538" cy="333422"/>
          </a:xfrm>
          <a:prstGeom prst="rect">
            <a:avLst/>
          </a:prstGeom>
        </p:spPr>
      </p:pic>
      <p:cxnSp>
        <p:nvCxnSpPr>
          <p:cNvPr id="12" name="Google Shape;354;p37">
            <a:extLst>
              <a:ext uri="{FF2B5EF4-FFF2-40B4-BE49-F238E27FC236}">
                <a16:creationId xmlns:a16="http://schemas.microsoft.com/office/drawing/2014/main" id="{A278BCD9-8B66-46C0-A230-3D438C64DE3B}"/>
              </a:ext>
            </a:extLst>
          </p:cNvPr>
          <p:cNvCxnSpPr>
            <a:cxnSpLocks/>
          </p:cNvCxnSpPr>
          <p:nvPr/>
        </p:nvCxnSpPr>
        <p:spPr>
          <a:xfrm flipV="1">
            <a:off x="1966490" y="2208810"/>
            <a:ext cx="0" cy="2175284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Google Shape;248;p32">
            <a:extLst>
              <a:ext uri="{FF2B5EF4-FFF2-40B4-BE49-F238E27FC236}">
                <a16:creationId xmlns:a16="http://schemas.microsoft.com/office/drawing/2014/main" id="{91EF66A6-9DB3-4C90-9D20-BDF3CE2320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8980" y="1695259"/>
            <a:ext cx="3315020" cy="39939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Diatasi dengan parameter thousands=‘,’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91BB1-DAFA-4150-9A33-1EAB464BD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980" y="1262523"/>
            <a:ext cx="4749232" cy="4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2533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Kesimpulan</a:t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Pembahasan mengenai bersih/tidaknya data dan langkah yang diambil.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07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75938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4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317381" y="2068950"/>
            <a:ext cx="88916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47354">
            <a:off x="4430670" y="1698990"/>
            <a:ext cx="4010439" cy="391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100" y="4398875"/>
            <a:ext cx="1161775" cy="109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380592">
            <a:off x="1426447" y="1436920"/>
            <a:ext cx="1215106" cy="91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49"/>
          <p:cNvSpPr txBox="1">
            <a:spLocks noGrp="1"/>
          </p:cNvSpPr>
          <p:nvPr>
            <p:ph type="subTitle" idx="1"/>
          </p:nvPr>
        </p:nvSpPr>
        <p:spPr>
          <a:xfrm flipH="1">
            <a:off x="2001775" y="3135424"/>
            <a:ext cx="5140500" cy="8740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merupakan modul Python yang dapat digunakan untuk membuat analisis tehradap suatu data mentah untuk menghasilkan suatu kesimpulan yang berguna.</a:t>
            </a:r>
            <a:endParaRPr/>
          </a:p>
        </p:txBody>
      </p:sp>
      <p:sp>
        <p:nvSpPr>
          <p:cNvPr id="1024" name="Google Shape;1024;p49"/>
          <p:cNvSpPr/>
          <p:nvPr/>
        </p:nvSpPr>
        <p:spPr>
          <a:xfrm>
            <a:off x="2129700" y="1966650"/>
            <a:ext cx="4884600" cy="1057500"/>
          </a:xfrm>
          <a:prstGeom prst="roundRect">
            <a:avLst>
              <a:gd name="adj" fmla="val 16667"/>
            </a:avLst>
          </a:prstGeom>
          <a:solidFill>
            <a:srgbClr val="E1D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9"/>
          <p:cNvSpPr txBox="1">
            <a:spLocks noGrp="1"/>
          </p:cNvSpPr>
          <p:nvPr>
            <p:ph type="title"/>
          </p:nvPr>
        </p:nvSpPr>
        <p:spPr>
          <a:xfrm flipH="1">
            <a:off x="1585952" y="2206488"/>
            <a:ext cx="5972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Pandas dan Matplotlib</a:t>
            </a:r>
            <a:endParaRPr sz="3600"/>
          </a:p>
        </p:txBody>
      </p:sp>
      <p:pic>
        <p:nvPicPr>
          <p:cNvPr id="1026" name="Google Shape;1026;p49"/>
          <p:cNvPicPr preferRelativeResize="0"/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1342881">
            <a:off x="-6459569" y="1239325"/>
            <a:ext cx="88916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14649" y="1791688"/>
            <a:ext cx="889874" cy="93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543450" y="133700"/>
            <a:ext cx="1937500" cy="1902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80548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4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317381" y="2068950"/>
            <a:ext cx="88916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47354">
            <a:off x="4430670" y="1698990"/>
            <a:ext cx="4010439" cy="391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100" y="4398875"/>
            <a:ext cx="1161775" cy="109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380592">
            <a:off x="1426447" y="1436920"/>
            <a:ext cx="1215106" cy="91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49"/>
          <p:cNvSpPr txBox="1">
            <a:spLocks noGrp="1"/>
          </p:cNvSpPr>
          <p:nvPr>
            <p:ph type="subTitle" idx="1"/>
          </p:nvPr>
        </p:nvSpPr>
        <p:spPr>
          <a:xfrm flipH="1">
            <a:off x="2001775" y="3135424"/>
            <a:ext cx="5140500" cy="1503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genre lagu apa saja yang memiliki popularitas tertinggi, bertempo tertinggi, dan sebagainya. Perbandingan ataupun perkembangan masing-masing genre juga dapat ditentukan. Selain itu, hubungan antaratribut juga dapat ditentukan: apakah dua data berhubungan lurus, terbalik, atau tidak berhubungan sama sekali.</a:t>
            </a:r>
            <a:endParaRPr/>
          </a:p>
        </p:txBody>
      </p:sp>
      <p:sp>
        <p:nvSpPr>
          <p:cNvPr id="1024" name="Google Shape;1024;p49"/>
          <p:cNvSpPr/>
          <p:nvPr/>
        </p:nvSpPr>
        <p:spPr>
          <a:xfrm>
            <a:off x="2129700" y="1966650"/>
            <a:ext cx="4884600" cy="1057500"/>
          </a:xfrm>
          <a:prstGeom prst="roundRect">
            <a:avLst>
              <a:gd name="adj" fmla="val 16667"/>
            </a:avLst>
          </a:prstGeom>
          <a:solidFill>
            <a:srgbClr val="E1D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9"/>
          <p:cNvSpPr txBox="1">
            <a:spLocks noGrp="1"/>
          </p:cNvSpPr>
          <p:nvPr>
            <p:ph type="title"/>
          </p:nvPr>
        </p:nvSpPr>
        <p:spPr>
          <a:xfrm flipH="1">
            <a:off x="1585952" y="2206488"/>
            <a:ext cx="5972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Hasil analisis dapat menunjukkan</a:t>
            </a:r>
            <a:endParaRPr sz="3200"/>
          </a:p>
        </p:txBody>
      </p:sp>
      <p:pic>
        <p:nvPicPr>
          <p:cNvPr id="1026" name="Google Shape;1026;p49"/>
          <p:cNvPicPr preferRelativeResize="0"/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1342881">
            <a:off x="-6459569" y="1239325"/>
            <a:ext cx="88916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14649" y="1791688"/>
            <a:ext cx="889874" cy="93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543450" y="133700"/>
            <a:ext cx="1937500" cy="1902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8928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Daftar Pustaka</a:t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Referensi pengerjaan tugas data analisis ini.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08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27657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00" y="2024274"/>
            <a:ext cx="1271900" cy="13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56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Daftar Pustaka</a:t>
            </a:r>
            <a:endParaRPr/>
          </a:p>
        </p:txBody>
      </p:sp>
      <p:sp>
        <p:nvSpPr>
          <p:cNvPr id="1132" name="Google Shape;1132;p56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Referensi.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Nelli, Fabio. 2018. </a:t>
            </a:r>
            <a:r>
              <a:rPr lang="es" i="1"/>
              <a:t>Python Data Analytics WIth Pandas, NumPy, and Matplotlib, Second Edition. </a:t>
            </a:r>
            <a:r>
              <a:rPr lang="es"/>
              <a:t>New York: Apress Media LLC.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McKinney, Wes. 2018. </a:t>
            </a:r>
            <a:r>
              <a:rPr lang="es" i="1"/>
              <a:t>Python for Data Analysis: Data Wrangling with Pandas, NumPy, and IPython. </a:t>
            </a:r>
            <a:r>
              <a:rPr lang="es"/>
              <a:t>Sebastopol, CA: O’Reilly Media, Inc.</a:t>
            </a:r>
            <a:endParaRPr/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/>
              <a:t>Presentation template by </a:t>
            </a:r>
            <a:r>
              <a:rPr lang="es">
                <a:highlight>
                  <a:srgbClr val="6B3B8F"/>
                </a:highlight>
                <a:uFill>
                  <a:noFill/>
                </a:uFill>
                <a:hlinkClick r:id="rId4"/>
              </a:rPr>
              <a:t>Slidesgo</a:t>
            </a:r>
            <a:endParaRPr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/>
              <a:t>Icons by </a:t>
            </a:r>
            <a:r>
              <a:rPr lang="es">
                <a:highlight>
                  <a:srgbClr val="6B3B8F"/>
                </a:highlight>
                <a:uFill>
                  <a:noFill/>
                </a:uFill>
                <a:hlinkClick r:id="rId5"/>
              </a:rPr>
              <a:t>Flaticon</a:t>
            </a:r>
            <a:endParaRPr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/>
              <a:t>Infographics by </a:t>
            </a:r>
            <a:r>
              <a:rPr lang="es">
                <a:highlight>
                  <a:srgbClr val="6B3B8F"/>
                </a:highlight>
                <a:uFill>
                  <a:noFill/>
                </a:uFill>
                <a:hlinkClick r:id="rId6"/>
              </a:rPr>
              <a:t>Freepik</a:t>
            </a:r>
            <a:endParaRPr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/>
              <a:t>Images created by </a:t>
            </a:r>
            <a:r>
              <a:rPr lang="es">
                <a:highlight>
                  <a:srgbClr val="6B3B8F"/>
                </a:highlight>
              </a:rPr>
              <a:t>Freepik</a:t>
            </a:r>
            <a:endParaRPr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/>
              <a:t>Author introduction slide photo created by Freepik</a:t>
            </a:r>
            <a:endParaRPr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/>
              <a:t>Text &amp; Image slide photo created by Freepik.com</a:t>
            </a:r>
            <a:endParaRPr/>
          </a:p>
        </p:txBody>
      </p:sp>
      <p:pic>
        <p:nvPicPr>
          <p:cNvPr id="1133" name="Google Shape;113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8825" y="148676"/>
            <a:ext cx="1580458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870100" flipH="1">
            <a:off x="6218901" y="3872124"/>
            <a:ext cx="1853645" cy="1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ctrTitle"/>
          </p:nvPr>
        </p:nvSpPr>
        <p:spPr>
          <a:xfrm flipH="1">
            <a:off x="1848400" y="-232843"/>
            <a:ext cx="5447100" cy="1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Konten Presentasi</a:t>
            </a:r>
            <a:endParaRPr sz="2800"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 idx="2"/>
          </p:nvPr>
        </p:nvSpPr>
        <p:spPr>
          <a:xfrm>
            <a:off x="1705510" y="1772375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638" y="218562"/>
            <a:ext cx="2503824" cy="24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>
            <a:spLocks noGrp="1"/>
          </p:cNvSpPr>
          <p:nvPr>
            <p:ph type="subTitle" idx="1"/>
          </p:nvPr>
        </p:nvSpPr>
        <p:spPr>
          <a:xfrm>
            <a:off x="1705513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Deskripsi data secara umum.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4"/>
          </p:nvPr>
        </p:nvSpPr>
        <p:spPr>
          <a:xfrm>
            <a:off x="1705510" y="3352975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ctrTitle" idx="3"/>
          </p:nvPr>
        </p:nvSpPr>
        <p:spPr>
          <a:xfrm>
            <a:off x="2443262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Deskripsi Data</a:t>
            </a:r>
            <a:br>
              <a:rPr lang="es"/>
            </a:br>
            <a:r>
              <a:rPr lang="es"/>
              <a:t>dan File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5"/>
          </p:nvPr>
        </p:nvSpPr>
        <p:spPr>
          <a:xfrm>
            <a:off x="1705513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Deskripsi atribut data secara umum.</a:t>
            </a: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ctrTitle" idx="6"/>
          </p:nvPr>
        </p:nvSpPr>
        <p:spPr>
          <a:xfrm>
            <a:off x="2443262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Karakteristik Data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7"/>
          </p:nvPr>
        </p:nvSpPr>
        <p:spPr>
          <a:xfrm>
            <a:off x="4805707" y="1772375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8"/>
          </p:nvPr>
        </p:nvSpPr>
        <p:spPr>
          <a:xfrm>
            <a:off x="4805709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Statistik-statistik yang dibuat dari data dan </a:t>
            </a:r>
            <a:r>
              <a:rPr lang="es" i="1"/>
              <a:t>insight</a:t>
            </a:r>
            <a:r>
              <a:rPr lang="es"/>
              <a:t> yang tercipta.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ctrTitle" idx="9"/>
          </p:nvPr>
        </p:nvSpPr>
        <p:spPr>
          <a:xfrm>
            <a:off x="5543458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Statistik Data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title" idx="13"/>
          </p:nvPr>
        </p:nvSpPr>
        <p:spPr>
          <a:xfrm>
            <a:off x="4805710" y="3352975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4"/>
          </p:nvPr>
        </p:nvSpPr>
        <p:spPr>
          <a:xfrm>
            <a:off x="4868738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Visualisasi dari statistik data untuk lebih memperluas </a:t>
            </a:r>
            <a:r>
              <a:rPr lang="es" i="1"/>
              <a:t>insight</a:t>
            </a:r>
            <a:r>
              <a:rPr lang="es"/>
              <a:t> yang tercipta.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15"/>
          </p:nvPr>
        </p:nvSpPr>
        <p:spPr>
          <a:xfrm>
            <a:off x="5543458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Visualisasi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8246" y="4257917"/>
            <a:ext cx="2135102" cy="2019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2747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ctrTitle"/>
          </p:nvPr>
        </p:nvSpPr>
        <p:spPr>
          <a:xfrm flipH="1">
            <a:off x="1848400" y="-232843"/>
            <a:ext cx="5447100" cy="1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Konten Presentasi</a:t>
            </a:r>
            <a:endParaRPr sz="2800"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 idx="2"/>
          </p:nvPr>
        </p:nvSpPr>
        <p:spPr>
          <a:xfrm>
            <a:off x="1705510" y="1772375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638" y="218562"/>
            <a:ext cx="2503824" cy="24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>
            <a:spLocks noGrp="1"/>
          </p:cNvSpPr>
          <p:nvPr>
            <p:ph type="subTitle" idx="1"/>
          </p:nvPr>
        </p:nvSpPr>
        <p:spPr>
          <a:xfrm>
            <a:off x="1705513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Hubungan kuantitatif antardata.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4"/>
          </p:nvPr>
        </p:nvSpPr>
        <p:spPr>
          <a:xfrm>
            <a:off x="1705510" y="3352975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ctrTitle" idx="3"/>
          </p:nvPr>
        </p:nvSpPr>
        <p:spPr>
          <a:xfrm>
            <a:off x="2443262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Korelasi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5"/>
          </p:nvPr>
        </p:nvSpPr>
        <p:spPr>
          <a:xfrm>
            <a:off x="1705513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Pembahasan mengenai bersih/tidaknya data dan langkah yang diambil.</a:t>
            </a: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ctrTitle" idx="6"/>
          </p:nvPr>
        </p:nvSpPr>
        <p:spPr>
          <a:xfrm>
            <a:off x="2443262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Cleansing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7"/>
          </p:nvPr>
        </p:nvSpPr>
        <p:spPr>
          <a:xfrm>
            <a:off x="4805707" y="1772375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07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8"/>
          </p:nvPr>
        </p:nvSpPr>
        <p:spPr>
          <a:xfrm>
            <a:off x="4805709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Kesimpulan dari tugas data analisis ini.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ctrTitle" idx="9"/>
          </p:nvPr>
        </p:nvSpPr>
        <p:spPr>
          <a:xfrm>
            <a:off x="5543458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Kesimpulan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title" idx="13"/>
          </p:nvPr>
        </p:nvSpPr>
        <p:spPr>
          <a:xfrm>
            <a:off x="4805710" y="3352975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08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4"/>
          </p:nvPr>
        </p:nvSpPr>
        <p:spPr>
          <a:xfrm>
            <a:off x="4868738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Referensi pengerjaan tugas data analisis ini.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15"/>
          </p:nvPr>
        </p:nvSpPr>
        <p:spPr>
          <a:xfrm>
            <a:off x="5543458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Daftar Pustaka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8246" y="4257917"/>
            <a:ext cx="2135102" cy="2019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2808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1817">
            <a:off x="2344100" y="1634475"/>
            <a:ext cx="3894775" cy="2926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>
            <a:spLocks noGrp="1"/>
          </p:cNvSpPr>
          <p:nvPr>
            <p:ph type="subTitle" idx="1"/>
          </p:nvPr>
        </p:nvSpPr>
        <p:spPr>
          <a:xfrm flipH="1">
            <a:off x="2923175" y="3417788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 diambil dari kaggle.com karya Sumat Singh.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2513-D3E1-4DBE-AA6D-E24A5CD6C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885" y="318655"/>
            <a:ext cx="4448180" cy="13297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Deskripsi Data dan File</a:t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Deskripsi data secara umum.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478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>
            <a:spLocks noGrp="1"/>
          </p:cNvSpPr>
          <p:nvPr>
            <p:ph type="subTitle" idx="1"/>
          </p:nvPr>
        </p:nvSpPr>
        <p:spPr>
          <a:xfrm flipH="1">
            <a:off x="4325025" y="3801662"/>
            <a:ext cx="22011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rPr>
              <a:t>cuplikan dari </a:t>
            </a:r>
            <a:r>
              <a:rPr lang="es" i="1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rPr>
              <a:t>notebook</a:t>
            </a:r>
            <a:r>
              <a:rPr lang="es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rPr>
              <a:t> yang telah kami buat.</a:t>
            </a:r>
            <a:endParaRPr>
              <a:solidFill>
                <a:srgbClr val="E1D2E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0" y="1602487"/>
            <a:ext cx="4486276" cy="44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>
            <a:spLocks noGrp="1"/>
          </p:cNvSpPr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Deskripsi Data dan FIle</a:t>
            </a:r>
            <a:endParaRPr/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564" y="-409575"/>
            <a:ext cx="5114925" cy="268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17060">
            <a:off x="7469367" y="1771269"/>
            <a:ext cx="1909267" cy="5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06683">
            <a:off x="6436477" y="44379"/>
            <a:ext cx="3080444" cy="86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>
          <a:blip r:embed="rId6">
            <a:alphaModFix amt="67000"/>
          </a:blip>
          <a:stretch>
            <a:fillRect/>
          </a:stretch>
        </p:blipFill>
        <p:spPr>
          <a:xfrm rot="-2180936">
            <a:off x="6178297" y="1965385"/>
            <a:ext cx="940784" cy="26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7">
            <a:alphaModFix amt="69000"/>
          </a:blip>
          <a:stretch>
            <a:fillRect/>
          </a:stretch>
        </p:blipFill>
        <p:spPr>
          <a:xfrm rot="-1998601">
            <a:off x="5086312" y="611510"/>
            <a:ext cx="1997502" cy="48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73348-6965-4409-90F2-22DB3F236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384" y="201844"/>
            <a:ext cx="6056085" cy="20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33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body" idx="1"/>
          </p:nvPr>
        </p:nvSpPr>
        <p:spPr>
          <a:xfrm>
            <a:off x="1024797" y="1838183"/>
            <a:ext cx="1058156" cy="359212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Dimensi data:</a:t>
            </a:r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Deksripsi Data dan File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86945">
            <a:off x="6515821" y="1612950"/>
            <a:ext cx="4811956" cy="25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A0E9CA-8C39-42A3-A64C-52C6EB37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953" y="1831095"/>
            <a:ext cx="1428949" cy="562053"/>
          </a:xfrm>
          <a:prstGeom prst="rect">
            <a:avLst/>
          </a:prstGeom>
        </p:spPr>
      </p:pic>
      <p:sp>
        <p:nvSpPr>
          <p:cNvPr id="7" name="Google Shape;257;p33">
            <a:extLst>
              <a:ext uri="{FF2B5EF4-FFF2-40B4-BE49-F238E27FC236}">
                <a16:creationId xmlns:a16="http://schemas.microsoft.com/office/drawing/2014/main" id="{9DF4A263-C36F-4301-9D47-9CB4F32A9156}"/>
              </a:ext>
            </a:extLst>
          </p:cNvPr>
          <p:cNvSpPr txBox="1">
            <a:spLocks/>
          </p:cNvSpPr>
          <p:nvPr/>
        </p:nvSpPr>
        <p:spPr>
          <a:xfrm>
            <a:off x="786809" y="2491056"/>
            <a:ext cx="1296144" cy="5319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dk1"/>
              </a:buClr>
              <a:buFont typeface="Arial"/>
              <a:buNone/>
            </a:pPr>
            <a:r>
              <a:rPr lang="en-US"/>
              <a:t>Kolom-kolom dan</a:t>
            </a:r>
          </a:p>
          <a:p>
            <a:pPr marL="0" indent="0" algn="r">
              <a:lnSpc>
                <a:spcPct val="100000"/>
              </a:lnSpc>
              <a:buClr>
                <a:schemeClr val="dk1"/>
              </a:buClr>
              <a:buFont typeface="Arial"/>
              <a:buNone/>
            </a:pPr>
            <a:r>
              <a:rPr lang="en-US"/>
              <a:t>ukuran file data: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ADD33-3511-4305-9DB1-6CC4628B3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953" y="2483968"/>
            <a:ext cx="2697496" cy="22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83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eneral Galax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575</Words>
  <Application>Microsoft Office PowerPoint</Application>
  <PresentationFormat>On-screen Show (16:9)</PresentationFormat>
  <Paragraphs>109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Lato</vt:lpstr>
      <vt:lpstr>Barlow Semi Condensed</vt:lpstr>
      <vt:lpstr>Lato Light</vt:lpstr>
      <vt:lpstr>Fira Sans Extra Condensed Medium</vt:lpstr>
      <vt:lpstr>Pathway Gothic One</vt:lpstr>
      <vt:lpstr>Arial</vt:lpstr>
      <vt:lpstr>Fira Sans Extra Condensed</vt:lpstr>
      <vt:lpstr>General Galaxy</vt:lpstr>
      <vt:lpstr>Analisis Data Spotify – All Time Top 2000s</vt:lpstr>
      <vt:lpstr>Anggota Kelompok</vt:lpstr>
      <vt:lpstr>Dosen Pengampu</vt:lpstr>
      <vt:lpstr>Konten Presentasi</vt:lpstr>
      <vt:lpstr>Konten Presentasi</vt:lpstr>
      <vt:lpstr>PowerPoint Presentation</vt:lpstr>
      <vt:lpstr>Deskripsi Data dan File</vt:lpstr>
      <vt:lpstr>Deskripsi Data dan FIle</vt:lpstr>
      <vt:lpstr>Deksripsi Data dan File</vt:lpstr>
      <vt:lpstr>Karakteristik Data</vt:lpstr>
      <vt:lpstr>Atribut dari Tiap Kolom</vt:lpstr>
      <vt:lpstr>Karakteristik Tiap Atribut</vt:lpstr>
      <vt:lpstr>Karakteristik Tiap Atribut</vt:lpstr>
      <vt:lpstr>Statistik Data</vt:lpstr>
      <vt:lpstr>PowerPoint Presentation</vt:lpstr>
      <vt:lpstr>PowerPoint Presentation</vt:lpstr>
      <vt:lpstr>Penunjukan Sampel Data</vt:lpstr>
      <vt:lpstr>Rata-rata dan Standar Deviasi, Persentil, serta Ekstremum</vt:lpstr>
      <vt:lpstr>Statistik per Genre Lagu</vt:lpstr>
      <vt:lpstr>Distrubusi Frekuensi dan Insight</vt:lpstr>
      <vt:lpstr>Visualisasi Data</vt:lpstr>
      <vt:lpstr>PowerPoint Presentation</vt:lpstr>
      <vt:lpstr>PowerPoint Presentation</vt:lpstr>
      <vt:lpstr>PowerPoint Presentation</vt:lpstr>
      <vt:lpstr>PowerPoint Presentation</vt:lpstr>
      <vt:lpstr>Korelasi</vt:lpstr>
      <vt:lpstr>PowerPoint Presentation</vt:lpstr>
      <vt:lpstr>Kesimpulan dari hasil analisis korelasi</vt:lpstr>
      <vt:lpstr>Data Cleansing</vt:lpstr>
      <vt:lpstr>Tidak ada data kosong di dataset ini.</vt:lpstr>
      <vt:lpstr>Namun, ada data yang bermasalah karena berupa string untuk data kuantitatif.</vt:lpstr>
      <vt:lpstr>Kesimpulan</vt:lpstr>
      <vt:lpstr>Pandas dan Matplotlib</vt:lpstr>
      <vt:lpstr>Hasil analisis dapat menunjukkan</vt:lpstr>
      <vt:lpstr>Daftar Pustaka</vt:lpstr>
      <vt:lpstr>Daftar Pustaka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Creativity</dc:title>
  <dc:creator>Rangga Garmastewira</dc:creator>
  <cp:lastModifiedBy>Marchotridyo</cp:lastModifiedBy>
  <cp:revision>16</cp:revision>
  <dcterms:modified xsi:type="dcterms:W3CDTF">2020-12-21T04:19:40Z</dcterms:modified>
</cp:coreProperties>
</file>